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ink/ink1.xml" ContentType="application/inkml+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 id="2147483759" r:id="rId17"/>
  </p:sldMasterIdLst>
  <p:notesMasterIdLst>
    <p:notesMasterId r:id="rId150"/>
  </p:notesMasterIdLst>
  <p:sldIdLst>
    <p:sldId id="259" r:id="rId18"/>
    <p:sldId id="1359" r:id="rId19"/>
    <p:sldId id="310" r:id="rId20"/>
    <p:sldId id="308" r:id="rId21"/>
    <p:sldId id="316" r:id="rId22"/>
    <p:sldId id="1362" r:id="rId23"/>
    <p:sldId id="1369" r:id="rId24"/>
    <p:sldId id="317" r:id="rId25"/>
    <p:sldId id="1363" r:id="rId26"/>
    <p:sldId id="1364" r:id="rId27"/>
    <p:sldId id="1380" r:id="rId28"/>
    <p:sldId id="318" r:id="rId29"/>
    <p:sldId id="304" r:id="rId30"/>
    <p:sldId id="263" r:id="rId31"/>
    <p:sldId id="305" r:id="rId32"/>
    <p:sldId id="315" r:id="rId33"/>
    <p:sldId id="309" r:id="rId34"/>
    <p:sldId id="298" r:id="rId35"/>
    <p:sldId id="1683" r:id="rId36"/>
    <p:sldId id="1685" r:id="rId37"/>
    <p:sldId id="1686" r:id="rId38"/>
    <p:sldId id="1684" r:id="rId39"/>
    <p:sldId id="1675" r:id="rId40"/>
    <p:sldId id="1687" r:id="rId41"/>
    <p:sldId id="1690" r:id="rId42"/>
    <p:sldId id="1688" r:id="rId43"/>
    <p:sldId id="1691" r:id="rId44"/>
    <p:sldId id="1689" r:id="rId45"/>
    <p:sldId id="319" r:id="rId46"/>
    <p:sldId id="1360" r:id="rId47"/>
    <p:sldId id="1386" r:id="rId48"/>
    <p:sldId id="1357" r:id="rId49"/>
    <p:sldId id="1381" r:id="rId50"/>
    <p:sldId id="1674" r:id="rId51"/>
    <p:sldId id="1681" r:id="rId52"/>
    <p:sldId id="1682" r:id="rId53"/>
    <p:sldId id="1692" r:id="rId54"/>
    <p:sldId id="1693" r:id="rId55"/>
    <p:sldId id="1694" r:id="rId56"/>
    <p:sldId id="1695" r:id="rId57"/>
    <p:sldId id="1385" r:id="rId58"/>
    <p:sldId id="1678" r:id="rId59"/>
    <p:sldId id="1395" r:id="rId60"/>
    <p:sldId id="1365" r:id="rId61"/>
    <p:sldId id="1361" r:id="rId62"/>
    <p:sldId id="1392" r:id="rId63"/>
    <p:sldId id="1394" r:id="rId64"/>
    <p:sldId id="1382" r:id="rId65"/>
    <p:sldId id="1391" r:id="rId66"/>
    <p:sldId id="1680" r:id="rId67"/>
    <p:sldId id="1389" r:id="rId68"/>
    <p:sldId id="1672" r:id="rId69"/>
    <p:sldId id="1393" r:id="rId70"/>
    <p:sldId id="1352" r:id="rId71"/>
    <p:sldId id="1396" r:id="rId72"/>
    <p:sldId id="1337" r:id="rId73"/>
    <p:sldId id="600" r:id="rId74"/>
    <p:sldId id="1517" r:id="rId75"/>
    <p:sldId id="1522" r:id="rId76"/>
    <p:sldId id="1556" r:id="rId77"/>
    <p:sldId id="1545" r:id="rId78"/>
    <p:sldId id="1540" r:id="rId79"/>
    <p:sldId id="1518" r:id="rId80"/>
    <p:sldId id="1529" r:id="rId81"/>
    <p:sldId id="1567" r:id="rId82"/>
    <p:sldId id="1497" r:id="rId83"/>
    <p:sldId id="1527" r:id="rId84"/>
    <p:sldId id="1530" r:id="rId85"/>
    <p:sldId id="1585" r:id="rId86"/>
    <p:sldId id="1551" r:id="rId87"/>
    <p:sldId id="1576" r:id="rId88"/>
    <p:sldId id="1579" r:id="rId89"/>
    <p:sldId id="1578" r:id="rId90"/>
    <p:sldId id="1580" r:id="rId91"/>
    <p:sldId id="1577" r:id="rId92"/>
    <p:sldId id="1581" r:id="rId93"/>
    <p:sldId id="1397" r:id="rId94"/>
    <p:sldId id="1351" r:id="rId95"/>
    <p:sldId id="1237" r:id="rId96"/>
    <p:sldId id="1673" r:id="rId97"/>
    <p:sldId id="1356" r:id="rId98"/>
    <p:sldId id="1318" r:id="rId99"/>
    <p:sldId id="1495" r:id="rId100"/>
    <p:sldId id="1459" r:id="rId101"/>
    <p:sldId id="1353" r:id="rId102"/>
    <p:sldId id="1677" r:id="rId103"/>
    <p:sldId id="1398" r:id="rId104"/>
    <p:sldId id="1339" r:id="rId105"/>
    <p:sldId id="1368" r:id="rId106"/>
    <p:sldId id="1082" r:id="rId107"/>
    <p:sldId id="1355" r:id="rId108"/>
    <p:sldId id="1354" r:id="rId109"/>
    <p:sldId id="738" r:id="rId110"/>
    <p:sldId id="739" r:id="rId111"/>
    <p:sldId id="741" r:id="rId112"/>
    <p:sldId id="736" r:id="rId113"/>
    <p:sldId id="721" r:id="rId114"/>
    <p:sldId id="722" r:id="rId115"/>
    <p:sldId id="742" r:id="rId116"/>
    <p:sldId id="743" r:id="rId117"/>
    <p:sldId id="807" r:id="rId118"/>
    <p:sldId id="809" r:id="rId119"/>
    <p:sldId id="1105" r:id="rId120"/>
    <p:sldId id="1109" r:id="rId121"/>
    <p:sldId id="808" r:id="rId122"/>
    <p:sldId id="1108" r:id="rId123"/>
    <p:sldId id="1104" r:id="rId124"/>
    <p:sldId id="815" r:id="rId125"/>
    <p:sldId id="816" r:id="rId126"/>
    <p:sldId id="793" r:id="rId127"/>
    <p:sldId id="812" r:id="rId128"/>
    <p:sldId id="813" r:id="rId129"/>
    <p:sldId id="814" r:id="rId130"/>
    <p:sldId id="1099" r:id="rId131"/>
    <p:sldId id="1098" r:id="rId132"/>
    <p:sldId id="1106" r:id="rId133"/>
    <p:sldId id="1358" r:id="rId134"/>
    <p:sldId id="1367" r:id="rId135"/>
    <p:sldId id="1399" r:id="rId136"/>
    <p:sldId id="296" r:id="rId137"/>
    <p:sldId id="291" r:id="rId138"/>
    <p:sldId id="302" r:id="rId139"/>
    <p:sldId id="269" r:id="rId140"/>
    <p:sldId id="290" r:id="rId141"/>
    <p:sldId id="281" r:id="rId142"/>
    <p:sldId id="270" r:id="rId143"/>
    <p:sldId id="278" r:id="rId144"/>
    <p:sldId id="289" r:id="rId145"/>
    <p:sldId id="286" r:id="rId146"/>
    <p:sldId id="1251" r:id="rId147"/>
    <p:sldId id="1348" r:id="rId148"/>
    <p:sldId id="1349" r:id="rId149"/>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mportação" id="{02BBB451-8D93-4170-A6DE-47B5F455613B}">
          <p14:sldIdLst>
            <p14:sldId id="1360"/>
            <p14:sldId id="1386"/>
            <p14:sldId id="1357"/>
            <p14:sldId id="1381"/>
            <p14:sldId id="1674"/>
          </p14:sldIdLst>
        </p14:section>
        <p14:section name="inspeções iniciais" id="{671E49C5-5C04-4183-BA44-216928C0E7F0}">
          <p14:sldIdLst>
            <p14:sldId id="1681"/>
            <p14:sldId id="1682"/>
            <p14:sldId id="1692"/>
            <p14:sldId id="1693"/>
            <p14:sldId id="1694"/>
          </p14:sldIdLst>
        </p14:section>
        <p14:section name="Mód03 - Exploração-descritivo" id="{ACAA5EC0-4EC6-4566-99E9-46A377F94D6E}">
          <p14:sldIdLst>
            <p14:sldId id="1695"/>
            <p14:sldId id="1385"/>
            <p14:sldId id="1678"/>
            <p14:sldId id="1395"/>
            <p14:sldId id="1365"/>
          </p14:sldIdLst>
        </p14:section>
        <p14:section name="Mód 03 - EDA e wrangle"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37"/>
            <p14:sldId id="600"/>
            <p14:sldId id="1517"/>
            <p14:sldId id="1522"/>
            <p14:sldId id="1556"/>
            <p14:sldId id="1545"/>
            <p14:sldId id="1540"/>
            <p14:sldId id="1518"/>
            <p14:sldId id="1529"/>
            <p14:sldId id="1567"/>
            <p14:sldId id="1497"/>
            <p14:sldId id="1527"/>
            <p14:sldId id="1530"/>
            <p14:sldId id="1585"/>
            <p14:sldId id="1551"/>
            <p14:sldId id="1576"/>
            <p14:sldId id="1579"/>
            <p14:sldId id="1578"/>
            <p14:sldId id="1580"/>
            <p14:sldId id="1577"/>
            <p14:sldId id="1581"/>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D9D9D9"/>
    <a:srgbClr val="313235"/>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2720" dt="2022-10-10T03:24:16.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6" autoAdjust="0"/>
    <p:restoredTop sz="93144" autoAdjust="0"/>
  </p:normalViewPr>
  <p:slideViewPr>
    <p:cSldViewPr snapToGrid="0">
      <p:cViewPr>
        <p:scale>
          <a:sx n="66" d="100"/>
          <a:sy n="66" d="100"/>
        </p:scale>
        <p:origin x="576" y="-18"/>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5.xml"/><Relationship Id="rId95" Type="http://schemas.openxmlformats.org/officeDocument/2006/relationships/slide" Target="slides/slide78.xml"/><Relationship Id="rId22" Type="http://schemas.openxmlformats.org/officeDocument/2006/relationships/slide" Target="slides/slide5.xml"/><Relationship Id="rId43" Type="http://schemas.openxmlformats.org/officeDocument/2006/relationships/slide" Target="slides/slide26.xml"/><Relationship Id="rId64" Type="http://schemas.openxmlformats.org/officeDocument/2006/relationships/slide" Target="slides/slide47.xml"/><Relationship Id="rId118" Type="http://schemas.openxmlformats.org/officeDocument/2006/relationships/slide" Target="slides/slide101.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commentAuthors" Target="commentAuthors.xml"/><Relationship Id="rId156" Type="http://schemas.microsoft.com/office/2016/11/relationships/changesInfo" Target="changesInfos/changesInfo1.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microsoft.com/office/2015/10/relationships/revisionInfo" Target="revisionInfo.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presProps" Target="presProps.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viewProps" Target="viewProps.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theme" Target="theme/theme1.xml"/><Relationship Id="rId16" Type="http://schemas.openxmlformats.org/officeDocument/2006/relationships/slideMaster" Target="slideMasters/slideMaster16.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 Id="rId27" Type="http://schemas.openxmlformats.org/officeDocument/2006/relationships/slide" Target="slides/slide10.xml"/><Relationship Id="rId48" Type="http://schemas.openxmlformats.org/officeDocument/2006/relationships/slide" Target="slides/slide31.xml"/><Relationship Id="rId69" Type="http://schemas.openxmlformats.org/officeDocument/2006/relationships/slide" Target="slides/slide52.xml"/><Relationship Id="rId113" Type="http://schemas.openxmlformats.org/officeDocument/2006/relationships/slide" Target="slides/slide96.xml"/><Relationship Id="rId134" Type="http://schemas.openxmlformats.org/officeDocument/2006/relationships/slide" Target="slides/slide1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MainMaster delMainMaster addSection delSection modSection">
      <pc:chgData name="Nathália Demetrio" userId="73b6c4bd58836735" providerId="LiveId" clId="{C00AA7F5-0EC5-4656-84E5-B1513740F2F9}" dt="2022-10-10T03:22:07.367" v="9822"/>
      <pc:docMkLst>
        <pc:docMk/>
      </pc:docMkLst>
      <pc:sldChg chg="modNotesTx">
        <pc:chgData name="Nathália Demetrio" userId="73b6c4bd58836735" providerId="LiveId" clId="{C00AA7F5-0EC5-4656-84E5-B1513740F2F9}" dt="2022-10-02T19:56:02.275" v="3642" actId="20577"/>
        <pc:sldMkLst>
          <pc:docMk/>
          <pc:sldMk cId="1792905964" sldId="259"/>
        </pc:sldMkLst>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modSp add del mod ord">
        <pc:chgData name="Nathália Demetrio" userId="73b6c4bd58836735" providerId="LiveId" clId="{C00AA7F5-0EC5-4656-84E5-B1513740F2F9}" dt="2022-10-05T05:36:05.530" v="6346"/>
        <pc:sldMkLst>
          <pc:docMk/>
          <pc:sldMk cId="1999407635" sldId="1365"/>
        </pc:sldMkLst>
        <pc:picChg chg="mod">
          <ac:chgData name="Nathália Demetrio" userId="73b6c4bd58836735" providerId="LiveId" clId="{C00AA7F5-0EC5-4656-84E5-B1513740F2F9}" dt="2022-10-05T04:58:41.523" v="6049" actId="1076"/>
          <ac:picMkLst>
            <pc:docMk/>
            <pc:sldMk cId="1999407635" sldId="1365"/>
            <ac:picMk id="5" creationId="{AEED7D21-8AE7-8928-F29F-4CCD7A0EECB0}"/>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del mod ord">
        <pc:chgData name="Nathália Demetrio" userId="73b6c4bd58836735" providerId="LiveId" clId="{C00AA7F5-0EC5-4656-84E5-B1513740F2F9}" dt="2022-10-10T02:23:26.616" v="9717" actId="47"/>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mod">
          <ac:chgData name="Nathália Demetrio" userId="73b6c4bd58836735" providerId="LiveId" clId="{C00AA7F5-0EC5-4656-84E5-B1513740F2F9}" dt="2022-10-05T05:16:33.729" v="6118" actId="1036"/>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05T05:16:29.250" v="6116" actId="1036"/>
          <ac:picMkLst>
            <pc:docMk/>
            <pc:sldMk cId="2361151093" sldId="1385"/>
            <ac:picMk id="12" creationId="{90D77758-8CFB-415F-1A4A-86D412536715}"/>
          </ac:picMkLst>
        </pc:picChg>
        <pc:picChg chg="add mod">
          <ac:chgData name="Nathália Demetrio" userId="73b6c4bd58836735" providerId="LiveId" clId="{C00AA7F5-0EC5-4656-84E5-B1513740F2F9}" dt="2022-10-05T05:08:24.590" v="6070" actId="1076"/>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10T02:52:23.765" v="9757" actId="1076"/>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mod">
          <ac:chgData name="Nathália Demetrio" userId="73b6c4bd58836735" providerId="LiveId" clId="{C00AA7F5-0EC5-4656-84E5-B1513740F2F9}" dt="2022-09-28T04:33:24.075" v="3502" actId="1076"/>
          <ac:spMkLst>
            <pc:docMk/>
            <pc:sldMk cId="3086058724" sldId="1395"/>
            <ac:spMk id="15" creationId="{E3ADE95B-2E0E-F99C-57B1-3EF8F5981D81}"/>
          </ac:spMkLst>
        </pc:spChg>
        <pc:spChg chg="mod">
          <ac:chgData name="Nathália Demetrio" userId="73b6c4bd58836735" providerId="LiveId" clId="{C00AA7F5-0EC5-4656-84E5-B1513740F2F9}" dt="2022-09-28T04:33:31.288" v="3503" actId="1076"/>
          <ac:spMkLst>
            <pc:docMk/>
            <pc:sldMk cId="3086058724" sldId="1395"/>
            <ac:spMk id="16" creationId="{A389FC66-D5B4-C0EF-7DA7-66ACC885B3A8}"/>
          </ac:spMkLst>
        </pc:spChg>
        <pc:spChg chg="mod">
          <ac:chgData name="Nathália Demetrio" userId="73b6c4bd58836735" providerId="LiveId" clId="{C00AA7F5-0EC5-4656-84E5-B1513740F2F9}" dt="2022-09-28T04:33:24.075" v="3502" actId="1076"/>
          <ac:spMkLst>
            <pc:docMk/>
            <pc:sldMk cId="3086058724" sldId="1395"/>
            <ac:spMk id="17" creationId="{34718A9F-FE80-5B1B-B32C-9890ABAE0527}"/>
          </ac:spMkLst>
        </pc:spChg>
        <pc:spChg chg="mod">
          <ac:chgData name="Nathália Demetrio" userId="73b6c4bd58836735" providerId="LiveId" clId="{C00AA7F5-0EC5-4656-84E5-B1513740F2F9}" dt="2022-09-28T04:33:33.795" v="3504" actId="1076"/>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mod">
          <ac:chgData name="Nathália Demetrio" userId="73b6c4bd58836735" providerId="LiveId" clId="{C00AA7F5-0EC5-4656-84E5-B1513740F2F9}" dt="2022-10-10T02:52:23.765" v="9757" actId="1076"/>
          <ac:spMkLst>
            <pc:docMk/>
            <pc:sldMk cId="3086058724" sldId="1395"/>
            <ac:spMk id="21" creationId="{D52450B0-050A-4819-CD01-EBC8207A1EF5}"/>
          </ac:spMkLst>
        </pc:spChg>
        <pc:spChg chg="mod">
          <ac:chgData name="Nathália Demetrio" userId="73b6c4bd58836735" providerId="LiveId" clId="{C00AA7F5-0EC5-4656-84E5-B1513740F2F9}" dt="2022-09-28T04:33:39.959" v="3505" actId="1076"/>
          <ac:spMkLst>
            <pc:docMk/>
            <pc:sldMk cId="3086058724" sldId="1395"/>
            <ac:spMk id="27" creationId="{968CB57F-DA53-4594-2660-884EA8E84521}"/>
          </ac:spMkLst>
        </pc:spChg>
        <pc:spChg chg="mod">
          <ac:chgData name="Nathália Demetrio" userId="73b6c4bd58836735" providerId="LiveId" clId="{C00AA7F5-0EC5-4656-84E5-B1513740F2F9}" dt="2022-09-28T04:33:13.323" v="3499" actId="1076"/>
          <ac:spMkLst>
            <pc:docMk/>
            <pc:sldMk cId="3086058724" sldId="1395"/>
            <ac:spMk id="28" creationId="{60D0E8DB-F948-3EF5-1333-EB2551D82847}"/>
          </ac:spMkLst>
        </pc:spChg>
        <pc:spChg chg="mod">
          <ac:chgData name="Nathália Demetrio" userId="73b6c4bd58836735" providerId="LiveId" clId="{C00AA7F5-0EC5-4656-84E5-B1513740F2F9}" dt="2022-09-28T04:33:06.002" v="3498" actId="20577"/>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mod">
          <ac:chgData name="Nathália Demetrio" userId="73b6c4bd58836735" providerId="LiveId" clId="{C00AA7F5-0EC5-4656-84E5-B1513740F2F9}" dt="2022-10-05T05:32:21.537" v="6331" actId="1076"/>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mod">
          <ac:chgData name="Nathália Demetrio" userId="73b6c4bd58836735" providerId="LiveId" clId="{C00AA7F5-0EC5-4656-84E5-B1513740F2F9}" dt="2022-09-28T04:38:31.203" v="3511" actId="1076"/>
          <ac:picMkLst>
            <pc:docMk/>
            <pc:sldMk cId="3086058724" sldId="1395"/>
            <ac:picMk id="8" creationId="{CD6FBA23-8453-A9B4-3C26-C653C3C68DF3}"/>
          </ac:picMkLst>
        </pc:picChg>
        <pc:picChg chg="add mod">
          <ac:chgData name="Nathália Demetrio" userId="73b6c4bd58836735" providerId="LiveId" clId="{C00AA7F5-0EC5-4656-84E5-B1513740F2F9}" dt="2022-10-05T04:57:39.873" v="6045" actId="1076"/>
          <ac:picMkLst>
            <pc:docMk/>
            <pc:sldMk cId="3086058724" sldId="1395"/>
            <ac:picMk id="9" creationId="{0DAAB3C7-6022-A7FF-1BDE-075EE254D1BA}"/>
          </ac:picMkLst>
        </pc:picChg>
        <pc:picChg chg="add mod">
          <ac:chgData name="Nathália Demetrio" userId="73b6c4bd58836735" providerId="LiveId" clId="{C00AA7F5-0EC5-4656-84E5-B1513740F2F9}" dt="2022-10-05T05:32:23.080" v="6332" actId="1076"/>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10-10T03:17:26.975" v="9821"/>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10-10T03:16:54.906" v="9819"/>
          <ac:picMkLst>
            <pc:docMk/>
            <pc:sldMk cId="2882203051" sldId="1396"/>
            <ac:picMk id="4" creationId="{E30F0A4F-50BA-0C5F-7C9C-65DA35708E61}"/>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picChg chg="add mod">
          <ac:chgData name="Nathália Demetrio" userId="73b6c4bd58836735" providerId="LiveId" clId="{C00AA7F5-0EC5-4656-84E5-B1513740F2F9}" dt="2022-10-10T03:17:05.714" v="9820"/>
          <ac:picMkLst>
            <pc:docMk/>
            <pc:sldMk cId="2882203051" sldId="1396"/>
            <ac:picMk id="6" creationId="{816471BF-64CA-E15C-2194-BAB86135BA24}"/>
          </ac:picMkLst>
        </pc:picChg>
        <pc:picChg chg="add mod">
          <ac:chgData name="Nathália Demetrio" userId="73b6c4bd58836735" providerId="LiveId" clId="{C00AA7F5-0EC5-4656-84E5-B1513740F2F9}" dt="2022-10-10T03:17:05.714" v="9820"/>
          <ac:picMkLst>
            <pc:docMk/>
            <pc:sldMk cId="2882203051" sldId="1396"/>
            <ac:picMk id="7" creationId="{F23407E9-5C53-6829-0798-55DDE442A477}"/>
          </ac:picMkLst>
        </pc:picChg>
        <pc:picChg chg="add mod">
          <ac:chgData name="Nathália Demetrio" userId="73b6c4bd58836735" providerId="LiveId" clId="{C00AA7F5-0EC5-4656-84E5-B1513740F2F9}" dt="2022-10-10T03:17:26.975" v="9821"/>
          <ac:picMkLst>
            <pc:docMk/>
            <pc:sldMk cId="2882203051" sldId="1396"/>
            <ac:picMk id="8" creationId="{F2BA2376-68EF-A782-5996-511B8ACB771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modSp">
        <pc:chgData name="Nathália Demetrio" userId="73b6c4bd58836735" providerId="LiveId" clId="{C00AA7F5-0EC5-4656-84E5-B1513740F2F9}" dt="2022-09-28T04:44:26.493" v="3611" actId="1037"/>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Sp modSp">
        <pc:chgData name="Nathália Demetrio" userId="73b6c4bd58836735" providerId="LiveId" clId="{C00AA7F5-0EC5-4656-84E5-B1513740F2F9}" dt="2022-10-10T03:22:07.367" v="9822"/>
        <pc:sldMkLst>
          <pc:docMk/>
          <pc:sldMk cId="3516473731" sldId="1529"/>
        </pc:sldMkLst>
        <pc:picChg chg="add mod">
          <ac:chgData name="Nathália Demetrio" userId="73b6c4bd58836735" providerId="LiveId" clId="{C00AA7F5-0EC5-4656-84E5-B1513740F2F9}" dt="2022-10-10T03:22:07.367" v="9822"/>
          <ac:picMkLst>
            <pc:docMk/>
            <pc:sldMk cId="3516473731" sldId="1529"/>
            <ac:picMk id="3" creationId="{35705AD9-E7EA-3AF6-2444-98324D960FB2}"/>
          </ac:picMkLst>
        </pc:picChg>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9T22:32:00.924" v="9615" actId="1038"/>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del mod">
          <ac:chgData name="Nathália Demetrio" userId="73b6c4bd58836735" providerId="LiveId" clId="{C00AA7F5-0EC5-4656-84E5-B1513740F2F9}" dt="2022-10-09T22:31:00.166" v="9597" actId="478"/>
          <ac:spMkLst>
            <pc:docMk/>
            <pc:sldMk cId="3428397208" sldId="1674"/>
            <ac:spMk id="5" creationId="{2829D88D-6A43-23BE-39CA-59A956AC7B44}"/>
          </ac:spMkLst>
        </pc:spChg>
        <pc:spChg chg="add mod">
          <ac:chgData name="Nathália Demetrio" userId="73b6c4bd58836735" providerId="LiveId" clId="{C00AA7F5-0EC5-4656-84E5-B1513740F2F9}" dt="2022-10-09T22:31:35.964" v="9607" actId="1035"/>
          <ac:spMkLst>
            <pc:docMk/>
            <pc:sldMk cId="3428397208" sldId="1674"/>
            <ac:spMk id="7" creationId="{450DC63B-8DC0-FEE2-25DE-6E3047AA264B}"/>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9T22:30:53.608" v="959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add del mod">
          <ac:chgData name="Nathália Demetrio" userId="73b6c4bd58836735" providerId="LiveId" clId="{C00AA7F5-0EC5-4656-84E5-B1513740F2F9}" dt="2022-10-09T22:31:50.348" v="9608" actId="478"/>
          <ac:picMkLst>
            <pc:docMk/>
            <pc:sldMk cId="3428397208" sldId="1674"/>
            <ac:picMk id="6" creationId="{1542E417-1285-A697-4387-F1FEFAADDFCD}"/>
          </ac:picMkLst>
        </pc:picChg>
        <pc:picChg chg="add mod ord">
          <ac:chgData name="Nathália Demetrio" userId="73b6c4bd58836735" providerId="LiveId" clId="{C00AA7F5-0EC5-4656-84E5-B1513740F2F9}" dt="2022-10-09T22:32:00.924" v="9615" actId="1038"/>
          <ac:picMkLst>
            <pc:docMk/>
            <pc:sldMk cId="3428397208" sldId="1674"/>
            <ac:picMk id="9" creationId="{CDC596C7-FA18-3687-8C94-389AA9444458}"/>
          </ac:picMkLst>
        </pc:picChg>
        <pc:picChg chg="mod">
          <ac:chgData name="Nathália Demetrio" userId="73b6c4bd58836735" providerId="LiveId" clId="{C00AA7F5-0EC5-4656-84E5-B1513740F2F9}" dt="2022-10-09T22:30:55.510" v="9595"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10T03:10:16.672" v="9818" actId="20577"/>
        <pc:sldMkLst>
          <pc:docMk/>
          <pc:sldMk cId="3255363064" sldId="1678"/>
        </pc:sldMkLst>
        <pc:spChg chg="mod">
          <ac:chgData name="Nathália Demetrio" userId="73b6c4bd58836735" providerId="LiveId" clId="{C00AA7F5-0EC5-4656-84E5-B1513740F2F9}" dt="2022-10-05T05:31:50.003" v="6325" actId="6549"/>
          <ac:spMkLst>
            <pc:docMk/>
            <pc:sldMk cId="3255363064" sldId="1678"/>
            <ac:spMk id="2" creationId="{00000000-0000-0000-0000-000000000000}"/>
          </ac:spMkLst>
        </pc:spChg>
        <pc:spChg chg="add mod">
          <ac:chgData name="Nathália Demetrio" userId="73b6c4bd58836735" providerId="LiveId" clId="{C00AA7F5-0EC5-4656-84E5-B1513740F2F9}" dt="2022-10-10T03:10:16.672" v="9818" actId="20577"/>
          <ac:spMkLst>
            <pc:docMk/>
            <pc:sldMk cId="3255363064" sldId="1678"/>
            <ac:spMk id="5" creationId="{C81DE5D6-0836-602B-C4BB-08E24C6603AF}"/>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mod">
          <ac:chgData name="Nathália Demetrio" userId="73b6c4bd58836735" providerId="LiveId" clId="{C00AA7F5-0EC5-4656-84E5-B1513740F2F9}" dt="2022-10-05T05:35:16.706" v="6339" actId="1076"/>
          <ac:picMkLst>
            <pc:docMk/>
            <pc:sldMk cId="3255363064" sldId="1678"/>
            <ac:picMk id="8" creationId="{A9A4D9EF-1FB6-9669-72FC-EB1878B3C2D5}"/>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10T02:27:33.239" v="9744" actId="1076"/>
        <pc:sldMkLst>
          <pc:docMk/>
          <pc:sldMk cId="1933415554" sldId="1681"/>
        </pc:sldMkLst>
        <pc:spChg chg="mod">
          <ac:chgData name="Nathália Demetrio" userId="73b6c4bd58836735" providerId="LiveId" clId="{C00AA7F5-0EC5-4656-84E5-B1513740F2F9}" dt="2022-10-10T02:20:57.157" v="9667" actId="20577"/>
          <ac:spMkLst>
            <pc:docMk/>
            <pc:sldMk cId="1933415554" sldId="1681"/>
            <ac:spMk id="3" creationId="{CE412502-3307-5F32-D6A0-542A99D8FCB7}"/>
          </ac:spMkLst>
        </pc:spChg>
        <pc:picChg chg="del mod">
          <ac:chgData name="Nathália Demetrio" userId="73b6c4bd58836735" providerId="LiveId" clId="{C00AA7F5-0EC5-4656-84E5-B1513740F2F9}" dt="2022-10-10T00:59:21.431" v="9659" actId="478"/>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add mod">
          <ac:chgData name="Nathália Demetrio" userId="73b6c4bd58836735" providerId="LiveId" clId="{C00AA7F5-0EC5-4656-84E5-B1513740F2F9}" dt="2022-10-10T02:27:33.239" v="9744" actId="1076"/>
          <ac:picMkLst>
            <pc:docMk/>
            <pc:sldMk cId="1933415554" sldId="1681"/>
            <ac:picMk id="1026" creationId="{AF0E9AEE-759E-80EA-53BB-229C81F53211}"/>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del mod">
          <ac:chgData name="Nathália Demetrio" userId="73b6c4bd58836735" providerId="LiveId" clId="{C00AA7F5-0EC5-4656-84E5-B1513740F2F9}" dt="2022-10-10T02:27:30.783" v="9743" actId="21"/>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09T16:06:47.261" v="9586" actId="255"/>
        <pc:sldMkLst>
          <pc:docMk/>
          <pc:sldMk cId="2257234485" sldId="1692"/>
        </pc:sldMkLst>
        <pc:spChg chg="mod">
          <ac:chgData name="Nathália Demetrio" userId="73b6c4bd58836735" providerId="LiveId" clId="{C00AA7F5-0EC5-4656-84E5-B1513740F2F9}" dt="2022-10-09T15:59:31.171" v="9363" actId="20577"/>
          <ac:spMkLst>
            <pc:docMk/>
            <pc:sldMk cId="2257234485" sldId="1692"/>
            <ac:spMk id="2" creationId="{00000000-0000-0000-0000-000000000000}"/>
          </ac:spMkLst>
        </pc:spChg>
        <pc:spChg chg="add mod">
          <ac:chgData name="Nathália Demetrio" userId="73b6c4bd58836735" providerId="LiveId" clId="{C00AA7F5-0EC5-4656-84E5-B1513740F2F9}" dt="2022-10-09T16:06:11.755" v="9578" actId="1076"/>
          <ac:spMkLst>
            <pc:docMk/>
            <pc:sldMk cId="2257234485" sldId="1692"/>
            <ac:spMk id="3" creationId="{4EE32A71-5FE3-F007-6A63-5302F14A015B}"/>
          </ac:spMkLst>
        </pc:spChg>
        <pc:spChg chg="add mod">
          <ac:chgData name="Nathália Demetrio" userId="73b6c4bd58836735" providerId="LiveId" clId="{C00AA7F5-0EC5-4656-84E5-B1513740F2F9}" dt="2022-10-09T16:06:11.755" v="9578" actId="1076"/>
          <ac:spMkLst>
            <pc:docMk/>
            <pc:sldMk cId="2257234485" sldId="1692"/>
            <ac:spMk id="4" creationId="{34FFC2A6-8929-C3A5-6D10-195B23C80D48}"/>
          </ac:spMkLst>
        </pc:spChg>
        <pc:spChg chg="add mod">
          <ac:chgData name="Nathália Demetrio" userId="73b6c4bd58836735" providerId="LiveId" clId="{C00AA7F5-0EC5-4656-84E5-B1513740F2F9}" dt="2022-10-09T16:06:11.755" v="9578" actId="1076"/>
          <ac:spMkLst>
            <pc:docMk/>
            <pc:sldMk cId="2257234485" sldId="1692"/>
            <ac:spMk id="6" creationId="{94BD65F1-94F4-9F29-EFE2-662DFB8EDEAF}"/>
          </ac:spMkLst>
        </pc:spChg>
        <pc:spChg chg="add mod">
          <ac:chgData name="Nathália Demetrio" userId="73b6c4bd58836735" providerId="LiveId" clId="{C00AA7F5-0EC5-4656-84E5-B1513740F2F9}" dt="2022-10-09T16:06:11.755" v="9578" actId="1076"/>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09T16:06:28.254" v="9582" actId="1076"/>
          <ac:spMkLst>
            <pc:docMk/>
            <pc:sldMk cId="2257234485" sldId="1692"/>
            <ac:spMk id="8" creationId="{B851268B-95D1-F4B6-64F1-7C87BCE1ADD4}"/>
          </ac:spMkLst>
        </pc:spChg>
        <pc:spChg chg="add mod ord">
          <ac:chgData name="Nathália Demetrio" userId="73b6c4bd58836735" providerId="LiveId" clId="{C00AA7F5-0EC5-4656-84E5-B1513740F2F9}" dt="2022-10-09T16:06:11.755" v="9578" actId="1076"/>
          <ac:spMkLst>
            <pc:docMk/>
            <pc:sldMk cId="2257234485" sldId="1692"/>
            <ac:spMk id="10" creationId="{C6003737-C9E4-C311-10CF-7393D2399B0A}"/>
          </ac:spMkLst>
        </pc:spChg>
        <pc:spChg chg="add mod">
          <ac:chgData name="Nathália Demetrio" userId="73b6c4bd58836735" providerId="LiveId" clId="{C00AA7F5-0EC5-4656-84E5-B1513740F2F9}" dt="2022-10-09T16:06:11.755" v="9578" actId="107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09T16:06:33.646" v="9583" actId="1076"/>
          <ac:spMkLst>
            <pc:docMk/>
            <pc:sldMk cId="2257234485" sldId="1692"/>
            <ac:spMk id="14" creationId="{37BFB32D-4E8A-00A7-ABD5-350951627E86}"/>
          </ac:spMkLst>
        </pc:spChg>
        <pc:spChg chg="mod">
          <ac:chgData name="Nathália Demetrio" userId="73b6c4bd58836735" providerId="LiveId" clId="{C00AA7F5-0EC5-4656-84E5-B1513740F2F9}" dt="2022-10-09T16:06:11.755" v="9578" actId="1076"/>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09T16:06:11.755" v="9578" actId="1076"/>
          <ac:spMkLst>
            <pc:docMk/>
            <pc:sldMk cId="2257234485" sldId="1692"/>
            <ac:spMk id="17" creationId="{34718A9F-FE80-5B1B-B32C-9890ABAE0527}"/>
          </ac:spMkLst>
        </pc:spChg>
        <pc:spChg chg="mod">
          <ac:chgData name="Nathália Demetrio" userId="73b6c4bd58836735" providerId="LiveId" clId="{C00AA7F5-0EC5-4656-84E5-B1513740F2F9}" dt="2022-10-09T16:06:11.755" v="9578" actId="1076"/>
          <ac:spMkLst>
            <pc:docMk/>
            <pc:sldMk cId="2257234485" sldId="1692"/>
            <ac:spMk id="18" creationId="{5D3C6992-64B3-7178-129E-3ED597FC0C5E}"/>
          </ac:spMkLst>
        </pc:spChg>
        <pc:spChg chg="add del mod">
          <ac:chgData name="Nathália Demetrio" userId="73b6c4bd58836735" providerId="LiveId" clId="{C00AA7F5-0EC5-4656-84E5-B1513740F2F9}" dt="2022-10-09T16:06:15.441" v="9579" actId="1076"/>
          <ac:spMkLst>
            <pc:docMk/>
            <pc:sldMk cId="2257234485" sldId="1692"/>
            <ac:spMk id="19" creationId="{E288A79D-6BFF-BD02-4F73-BEB92F3C7B21}"/>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mod">
          <ac:chgData name="Nathália Demetrio" userId="73b6c4bd58836735" providerId="LiveId" clId="{C00AA7F5-0EC5-4656-84E5-B1513740F2F9}" dt="2022-10-09T16:06:47.261" v="9586" actId="255"/>
          <ac:spMkLst>
            <pc:docMk/>
            <pc:sldMk cId="2257234485" sldId="1692"/>
            <ac:spMk id="27" creationId="{968CB57F-DA53-4594-2660-884EA8E84521}"/>
          </ac:spMkLst>
        </pc:spChg>
        <pc:spChg chg="mod">
          <ac:chgData name="Nathália Demetrio" userId="73b6c4bd58836735" providerId="LiveId" clId="{C00AA7F5-0EC5-4656-84E5-B1513740F2F9}" dt="2022-10-09T16:06:47.261" v="9586" actId="255"/>
          <ac:spMkLst>
            <pc:docMk/>
            <pc:sldMk cId="2257234485" sldId="1692"/>
            <ac:spMk id="28" creationId="{60D0E8DB-F948-3EF5-1333-EB2551D82847}"/>
          </ac:spMkLst>
        </pc:spChg>
        <pc:spChg chg="mod">
          <ac:chgData name="Nathália Demetrio" userId="73b6c4bd58836735" providerId="LiveId" clId="{C00AA7F5-0EC5-4656-84E5-B1513740F2F9}" dt="2022-10-09T16:06:11.755" v="9578" actId="1076"/>
          <ac:spMkLst>
            <pc:docMk/>
            <pc:sldMk cId="2257234485" sldId="1692"/>
            <ac:spMk id="29" creationId="{56820CDE-0D2D-D868-699C-CAE84713A1A7}"/>
          </ac:spMkLst>
        </pc:spChg>
        <pc:spChg chg="add mod">
          <ac:chgData name="Nathália Demetrio" userId="73b6c4bd58836735" providerId="LiveId" clId="{C00AA7F5-0EC5-4656-84E5-B1513740F2F9}" dt="2022-10-09T16:06:18.732" v="9580"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mod">
          <ac:chgData name="Nathália Demetrio" userId="73b6c4bd58836735" providerId="LiveId" clId="{C00AA7F5-0EC5-4656-84E5-B1513740F2F9}" dt="2022-10-09T16:06:11.755" v="9578" actId="1076"/>
          <ac:spMkLst>
            <pc:docMk/>
            <pc:sldMk cId="2257234485" sldId="1692"/>
            <ac:spMk id="105" creationId="{4581E1BA-DBB8-8A47-5ADB-442AD2941FCD}"/>
          </ac:spMkLst>
        </pc:spChg>
        <pc:spChg chg="mod">
          <ac:chgData name="Nathália Demetrio" userId="73b6c4bd58836735" providerId="LiveId" clId="{C00AA7F5-0EC5-4656-84E5-B1513740F2F9}" dt="2022-10-09T16:06:11.755" v="9578" actId="107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09T16:06:11.755" v="9578" actId="1076"/>
          <ac:cxnSpMkLst>
            <pc:docMk/>
            <pc:sldMk cId="2257234485" sldId="1692"/>
            <ac:cxnSpMk id="5" creationId="{DCB61268-BB7B-F730-54A9-F814E31065C0}"/>
          </ac:cxnSpMkLst>
        </pc:cxnChg>
        <pc:cxnChg chg="add mod">
          <ac:chgData name="Nathália Demetrio" userId="73b6c4bd58836735" providerId="LiveId" clId="{C00AA7F5-0EC5-4656-84E5-B1513740F2F9}" dt="2022-10-09T16:06:11.755" v="9578" actId="1076"/>
          <ac:cxnSpMkLst>
            <pc:docMk/>
            <pc:sldMk cId="2257234485" sldId="1692"/>
            <ac:cxnSpMk id="9" creationId="{303D62E8-A783-8F17-51E7-02E57A35B636}"/>
          </ac:cxnSpMkLst>
        </pc:cxnChg>
        <pc:cxnChg chg="add mod">
          <ac:chgData name="Nathália Demetrio" userId="73b6c4bd58836735" providerId="LiveId" clId="{C00AA7F5-0EC5-4656-84E5-B1513740F2F9}" dt="2022-10-09T16:06:11.755" v="9578" actId="1076"/>
          <ac:cxnSpMkLst>
            <pc:docMk/>
            <pc:sldMk cId="2257234485" sldId="1692"/>
            <ac:cxnSpMk id="21" creationId="{21452F38-1BB3-8419-F032-4AEC2690B00D}"/>
          </ac:cxnSpMkLst>
        </pc:cxnChg>
        <pc:cxnChg chg="add mod">
          <ac:chgData name="Nathália Demetrio" userId="73b6c4bd58836735" providerId="LiveId" clId="{C00AA7F5-0EC5-4656-84E5-B1513740F2F9}" dt="2022-10-09T16:06:11.755" v="9578" actId="1076"/>
          <ac:cxnSpMkLst>
            <pc:docMk/>
            <pc:sldMk cId="2257234485" sldId="1692"/>
            <ac:cxnSpMk id="25" creationId="{76DA38DE-AD5C-C9C6-1336-6B5DE37F318A}"/>
          </ac:cxnSpMkLst>
        </pc:cxnChg>
        <pc:cxnChg chg="add mod">
          <ac:chgData name="Nathália Demetrio" userId="73b6c4bd58836735" providerId="LiveId" clId="{C00AA7F5-0EC5-4656-84E5-B1513740F2F9}" dt="2022-10-09T16:05:47.720" v="9574" actId="1076"/>
          <ac:cxnSpMkLst>
            <pc:docMk/>
            <pc:sldMk cId="2257234485" sldId="1692"/>
            <ac:cxnSpMk id="32" creationId="{E9C0BE40-32F8-88AB-F94D-B1B37FB4E707}"/>
          </ac:cxnSpMkLst>
        </pc:cxnChg>
      </pc:sldChg>
      <pc:sldChg chg="addSp delSp modSp add mod">
        <pc:chgData name="Nathália Demetrio" userId="73b6c4bd58836735" providerId="LiveId" clId="{C00AA7F5-0EC5-4656-84E5-B1513740F2F9}" dt="2022-10-09T13:38:26.935" v="9253" actId="478"/>
        <pc:sldMkLst>
          <pc:docMk/>
          <pc:sldMk cId="3604440419" sldId="1693"/>
        </pc:sldMkLst>
        <pc:spChg chg="mod">
          <ac:chgData name="Nathália Demetrio" userId="73b6c4bd58836735" providerId="LiveId" clId="{C00AA7F5-0EC5-4656-84E5-B1513740F2F9}" dt="2022-10-09T13:38:22.578" v="9252" actId="1036"/>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mod">
          <ac:chgData name="Nathália Demetrio" userId="73b6c4bd58836735" providerId="LiveId" clId="{C00AA7F5-0EC5-4656-84E5-B1513740F2F9}" dt="2022-10-09T13:38:22.578" v="9252" actId="1036"/>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09T13:24:58.993" v="8964" actId="1037"/>
          <ac:spMkLst>
            <pc:docMk/>
            <pc:sldMk cId="3604440419" sldId="1693"/>
            <ac:spMk id="36" creationId="{B54BF9AF-02A7-6A1D-5BFB-3CDF96089ECE}"/>
          </ac:spMkLst>
        </pc:spChg>
        <pc:spChg chg="mod">
          <ac:chgData name="Nathália Demetrio" userId="73b6c4bd58836735" providerId="LiveId" clId="{C00AA7F5-0EC5-4656-84E5-B1513740F2F9}" dt="2022-10-09T13:38:22.578" v="9252" actId="1036"/>
          <ac:spMkLst>
            <pc:docMk/>
            <pc:sldMk cId="3604440419" sldId="1693"/>
            <ac:spMk id="37" creationId="{C22CB5E2-D4CD-CED9-C3C1-5EC1D71C73E8}"/>
          </ac:spMkLst>
        </pc:spChg>
        <pc:spChg chg="mod">
          <ac:chgData name="Nathália Demetrio" userId="73b6c4bd58836735" providerId="LiveId" clId="{C00AA7F5-0EC5-4656-84E5-B1513740F2F9}" dt="2022-10-09T13:38:15.665" v="9251" actId="1036"/>
          <ac:spMkLst>
            <pc:docMk/>
            <pc:sldMk cId="3604440419" sldId="1693"/>
            <ac:spMk id="38" creationId="{C29FB65D-78BB-A2F3-4989-EF195BAA06FA}"/>
          </ac:spMkLst>
        </pc:spChg>
        <pc:spChg chg="mod">
          <ac:chgData name="Nathália Demetrio" userId="73b6c4bd58836735" providerId="LiveId" clId="{C00AA7F5-0EC5-4656-84E5-B1513740F2F9}" dt="2022-10-09T13:38:22.578" v="9252" actId="1036"/>
          <ac:spMkLst>
            <pc:docMk/>
            <pc:sldMk cId="3604440419" sldId="1693"/>
            <ac:spMk id="39" creationId="{D9FB4346-5C0F-AC86-11FA-D4100213285F}"/>
          </ac:spMkLst>
        </pc:spChg>
        <pc:spChg chg="mod">
          <ac:chgData name="Nathália Demetrio" userId="73b6c4bd58836735" providerId="LiveId" clId="{C00AA7F5-0EC5-4656-84E5-B1513740F2F9}" dt="2022-10-09T13:38:04.426" v="9250" actId="1036"/>
          <ac:spMkLst>
            <pc:docMk/>
            <pc:sldMk cId="3604440419" sldId="1693"/>
            <ac:spMk id="40" creationId="{AA1EC5F1-FF64-8C72-B6B9-4545A07CE989}"/>
          </ac:spMkLst>
        </pc:spChg>
        <pc:spChg chg="mod">
          <ac:chgData name="Nathália Demetrio" userId="73b6c4bd58836735" providerId="LiveId" clId="{C00AA7F5-0EC5-4656-84E5-B1513740F2F9}" dt="2022-10-09T13:38:04.426" v="9250" actId="1036"/>
          <ac:spMkLst>
            <pc:docMk/>
            <pc:sldMk cId="3604440419" sldId="1693"/>
            <ac:spMk id="41" creationId="{B8E889EB-8493-0788-941C-220BB0D4B969}"/>
          </ac:spMkLst>
        </pc:spChg>
        <pc:spChg chg="mod">
          <ac:chgData name="Nathália Demetrio" userId="73b6c4bd58836735" providerId="LiveId" clId="{C00AA7F5-0EC5-4656-84E5-B1513740F2F9}" dt="2022-10-09T13:38:22.578" v="9252" actId="1036"/>
          <ac:spMkLst>
            <pc:docMk/>
            <pc:sldMk cId="3604440419" sldId="1693"/>
            <ac:spMk id="42" creationId="{3000D89F-2DCB-358A-AA66-821E6E286E87}"/>
          </ac:spMkLst>
        </pc:spChg>
        <pc:spChg chg="mod">
          <ac:chgData name="Nathália Demetrio" userId="73b6c4bd58836735" providerId="LiveId" clId="{C00AA7F5-0EC5-4656-84E5-B1513740F2F9}" dt="2022-10-09T13:24:58.993" v="8964" actId="1037"/>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09T13:24:58.993" v="8964" actId="1037"/>
          <ac:spMkLst>
            <pc:docMk/>
            <pc:sldMk cId="3604440419" sldId="1693"/>
            <ac:spMk id="112" creationId="{0B373C7D-B6AC-8603-CB56-41626ECC9D4A}"/>
          </ac:spMkLst>
        </pc:spChg>
        <pc:spChg chg="mod">
          <ac:chgData name="Nathália Demetrio" userId="73b6c4bd58836735" providerId="LiveId" clId="{C00AA7F5-0EC5-4656-84E5-B1513740F2F9}" dt="2022-10-09T13:38:22.578" v="9252" actId="1036"/>
          <ac:spMkLst>
            <pc:docMk/>
            <pc:sldMk cId="3604440419" sldId="1693"/>
            <ac:spMk id="113" creationId="{7E6BEAE5-96A8-3FCE-312E-72B2BEAC7CE2}"/>
          </ac:spMkLst>
        </pc:spChg>
        <pc:spChg chg="mod">
          <ac:chgData name="Nathália Demetrio" userId="73b6c4bd58836735" providerId="LiveId" clId="{C00AA7F5-0EC5-4656-84E5-B1513740F2F9}" dt="2022-10-09T13:38:15.665" v="9251" actId="1036"/>
          <ac:spMkLst>
            <pc:docMk/>
            <pc:sldMk cId="3604440419" sldId="1693"/>
            <ac:spMk id="114" creationId="{5FA57FCD-0382-E689-CB8B-85465C910C05}"/>
          </ac:spMkLst>
        </pc:spChg>
        <pc:spChg chg="mod">
          <ac:chgData name="Nathália Demetrio" userId="73b6c4bd58836735" providerId="LiveId" clId="{C00AA7F5-0EC5-4656-84E5-B1513740F2F9}" dt="2022-10-09T13:38:22.578" v="9252" actId="1036"/>
          <ac:spMkLst>
            <pc:docMk/>
            <pc:sldMk cId="3604440419" sldId="1693"/>
            <ac:spMk id="115" creationId="{C192E7C8-319A-3B5E-B0AC-FC2261ECE1FC}"/>
          </ac:spMkLst>
        </pc:spChg>
        <pc:spChg chg="mod">
          <ac:chgData name="Nathália Demetrio" userId="73b6c4bd58836735" providerId="LiveId" clId="{C00AA7F5-0EC5-4656-84E5-B1513740F2F9}" dt="2022-10-09T13:38:04.426" v="9250" actId="1036"/>
          <ac:spMkLst>
            <pc:docMk/>
            <pc:sldMk cId="3604440419" sldId="1693"/>
            <ac:spMk id="116" creationId="{8D17307F-263E-D9E7-4D97-B34D2CA9376E}"/>
          </ac:spMkLst>
        </pc:spChg>
        <pc:spChg chg="mod">
          <ac:chgData name="Nathália Demetrio" userId="73b6c4bd58836735" providerId="LiveId" clId="{C00AA7F5-0EC5-4656-84E5-B1513740F2F9}" dt="2022-10-09T13:38:04.426" v="9250" actId="1036"/>
          <ac:spMkLst>
            <pc:docMk/>
            <pc:sldMk cId="3604440419" sldId="1693"/>
            <ac:spMk id="117" creationId="{D247BDA3-87E1-6B9C-8310-1BC49B27C0C2}"/>
          </ac:spMkLst>
        </pc:spChg>
        <pc:spChg chg="mod">
          <ac:chgData name="Nathália Demetrio" userId="73b6c4bd58836735" providerId="LiveId" clId="{C00AA7F5-0EC5-4656-84E5-B1513740F2F9}" dt="2022-10-09T13:38:22.578" v="9252" actId="1036"/>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09T13:24:58.993" v="8964" actId="1037"/>
          <ac:grpSpMkLst>
            <pc:docMk/>
            <pc:sldMk cId="3604440419" sldId="1693"/>
            <ac:grpSpMk id="48" creationId="{6E626DE4-89E0-9113-618E-239342C55D37}"/>
          </ac:grpSpMkLst>
        </pc:grpChg>
        <pc:grpChg chg="mod">
          <ac:chgData name="Nathália Demetrio" userId="73b6c4bd58836735" providerId="LiveId" clId="{C00AA7F5-0EC5-4656-84E5-B1513740F2F9}" dt="2022-10-09T13:24:58.993" v="8964" actId="1037"/>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09T13:24:58.993" v="8964" actId="1037"/>
          <ac:picMkLst>
            <pc:docMk/>
            <pc:sldMk cId="3604440419" sldId="1693"/>
            <ac:picMk id="50" creationId="{464D9D1C-A523-D5A6-97C1-D31780E35175}"/>
          </ac:picMkLst>
        </pc:picChg>
        <pc:picChg chg="mod">
          <ac:chgData name="Nathália Demetrio" userId="73b6c4bd58836735" providerId="LiveId" clId="{C00AA7F5-0EC5-4656-84E5-B1513740F2F9}" dt="2022-10-09T13:24:58.993" v="8964" actId="1037"/>
          <ac:picMkLst>
            <pc:docMk/>
            <pc:sldMk cId="3604440419" sldId="1693"/>
            <ac:picMk id="52" creationId="{1F73352C-667E-D1D1-65D2-50DF186837A8}"/>
          </ac:picMkLst>
        </pc:picChg>
        <pc:picChg chg="mod">
          <ac:chgData name="Nathália Demetrio" userId="73b6c4bd58836735" providerId="LiveId" clId="{C00AA7F5-0EC5-4656-84E5-B1513740F2F9}" dt="2022-10-09T13:24:58.993" v="8964" actId="1037"/>
          <ac:picMkLst>
            <pc:docMk/>
            <pc:sldMk cId="3604440419" sldId="1693"/>
            <ac:picMk id="53" creationId="{8F2EA471-4946-EEB1-442E-56812F76C4B1}"/>
          </ac:picMkLst>
        </pc:picChg>
        <pc:picChg chg="mod">
          <ac:chgData name="Nathália Demetrio" userId="73b6c4bd58836735" providerId="LiveId" clId="{C00AA7F5-0EC5-4656-84E5-B1513740F2F9}" dt="2022-10-09T13:24:58.993" v="8964" actId="1037"/>
          <ac:picMkLst>
            <pc:docMk/>
            <pc:sldMk cId="3604440419" sldId="1693"/>
            <ac:picMk id="54" creationId="{6489B3B9-0630-52EE-A061-B493001729CB}"/>
          </ac:picMkLst>
        </pc:picChg>
        <pc:picChg chg="mod">
          <ac:chgData name="Nathália Demetrio" userId="73b6c4bd58836735" providerId="LiveId" clId="{C00AA7F5-0EC5-4656-84E5-B1513740F2F9}" dt="2022-10-09T13:24:58.993" v="8964" actId="1037"/>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pc:chgData name="Nathália Demetrio" userId="73b6c4bd58836735" providerId="LiveId" clId="{C00AA7F5-0EC5-4656-84E5-B1513740F2F9}" dt="2022-10-09T13:44:54.742" v="9287" actId="554"/>
        <pc:sldMkLst>
          <pc:docMk/>
          <pc:sldMk cId="674295248" sldId="1694"/>
        </pc:sldMkLst>
        <pc:spChg chg="add mod">
          <ac:chgData name="Nathália Demetrio" userId="73b6c4bd58836735" providerId="LiveId" clId="{C00AA7F5-0EC5-4656-84E5-B1513740F2F9}" dt="2022-10-09T13:26:57.440" v="9027" actId="552"/>
          <ac:spMkLst>
            <pc:docMk/>
            <pc:sldMk cId="674295248" sldId="1694"/>
            <ac:spMk id="4" creationId="{AE1E2C8E-EECB-D49B-957B-3CC007CAC066}"/>
          </ac:spMkLst>
        </pc:spChg>
        <pc:spChg chg="add mod">
          <ac:chgData name="Nathália Demetrio" userId="73b6c4bd58836735" providerId="LiveId" clId="{C00AA7F5-0EC5-4656-84E5-B1513740F2F9}" dt="2022-10-09T13:44:54.742" v="9287" actId="554"/>
          <ac:spMkLst>
            <pc:docMk/>
            <pc:sldMk cId="674295248" sldId="1694"/>
            <ac:spMk id="5" creationId="{45C8C34C-C74D-8826-B709-E133F918CEB9}"/>
          </ac:spMkLst>
        </pc:spChg>
        <pc:spChg chg="add mod">
          <ac:chgData name="Nathália Demetrio" userId="73b6c4bd58836735" providerId="LiveId" clId="{C00AA7F5-0EC5-4656-84E5-B1513740F2F9}" dt="2022-10-09T13:26:57.440" v="9027" actId="552"/>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mod">
          <ac:chgData name="Nathália Demetrio" userId="73b6c4bd58836735" providerId="LiveId" clId="{C00AA7F5-0EC5-4656-84E5-B1513740F2F9}" dt="2022-10-09T13:26:37.191" v="9014" actId="1035"/>
          <ac:spMkLst>
            <pc:docMk/>
            <pc:sldMk cId="674295248" sldId="1694"/>
            <ac:spMk id="36" creationId="{B54BF9AF-02A7-6A1D-5BFB-3CDF96089ECE}"/>
          </ac:spMkLst>
        </pc:spChg>
        <pc:spChg chg="mod">
          <ac:chgData name="Nathália Demetrio" userId="73b6c4bd58836735" providerId="LiveId" clId="{C00AA7F5-0EC5-4656-84E5-B1513740F2F9}" dt="2022-10-09T13:26:37.191" v="9014" actId="1035"/>
          <ac:spMkLst>
            <pc:docMk/>
            <pc:sldMk cId="674295248" sldId="1694"/>
            <ac:spMk id="37" creationId="{C22CB5E2-D4CD-CED9-C3C1-5EC1D71C73E8}"/>
          </ac:spMkLst>
        </pc:spChg>
        <pc:spChg chg="mod">
          <ac:chgData name="Nathália Demetrio" userId="73b6c4bd58836735" providerId="LiveId" clId="{C00AA7F5-0EC5-4656-84E5-B1513740F2F9}" dt="2022-10-09T13:26:37.191" v="9014" actId="1035"/>
          <ac:spMkLst>
            <pc:docMk/>
            <pc:sldMk cId="674295248" sldId="1694"/>
            <ac:spMk id="38" creationId="{C29FB65D-78BB-A2F3-4989-EF195BAA06FA}"/>
          </ac:spMkLst>
        </pc:spChg>
        <pc:spChg chg="mod">
          <ac:chgData name="Nathália Demetrio" userId="73b6c4bd58836735" providerId="LiveId" clId="{C00AA7F5-0EC5-4656-84E5-B1513740F2F9}" dt="2022-10-09T13:26:37.191" v="9014" actId="1035"/>
          <ac:spMkLst>
            <pc:docMk/>
            <pc:sldMk cId="674295248" sldId="1694"/>
            <ac:spMk id="39" creationId="{D9FB4346-5C0F-AC86-11FA-D4100213285F}"/>
          </ac:spMkLst>
        </pc:spChg>
        <pc:spChg chg="mod">
          <ac:chgData name="Nathália Demetrio" userId="73b6c4bd58836735" providerId="LiveId" clId="{C00AA7F5-0EC5-4656-84E5-B1513740F2F9}" dt="2022-10-09T13:26:37.191" v="9014" actId="1035"/>
          <ac:spMkLst>
            <pc:docMk/>
            <pc:sldMk cId="674295248" sldId="1694"/>
            <ac:spMk id="40" creationId="{AA1EC5F1-FF64-8C72-B6B9-4545A07CE989}"/>
          </ac:spMkLst>
        </pc:spChg>
        <pc:spChg chg="mod">
          <ac:chgData name="Nathália Demetrio" userId="73b6c4bd58836735" providerId="LiveId" clId="{C00AA7F5-0EC5-4656-84E5-B1513740F2F9}" dt="2022-10-09T13:26:37.191" v="9014" actId="1035"/>
          <ac:spMkLst>
            <pc:docMk/>
            <pc:sldMk cId="674295248" sldId="1694"/>
            <ac:spMk id="41" creationId="{B8E889EB-8493-0788-941C-220BB0D4B969}"/>
          </ac:spMkLst>
        </pc:spChg>
        <pc:spChg chg="mod">
          <ac:chgData name="Nathália Demetrio" userId="73b6c4bd58836735" providerId="LiveId" clId="{C00AA7F5-0EC5-4656-84E5-B1513740F2F9}" dt="2022-10-09T13:26:37.191" v="9014" actId="1035"/>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09T13:44:54.742" v="9287" actId="554"/>
          <ac:spMkLst>
            <pc:docMk/>
            <pc:sldMk cId="674295248" sldId="1694"/>
            <ac:spMk id="44" creationId="{6A22105C-B2E3-7962-C249-D2CFACF9A94B}"/>
          </ac:spMkLst>
        </pc:spChg>
        <pc:spChg chg="add mod">
          <ac:chgData name="Nathália Demetrio" userId="73b6c4bd58836735" providerId="LiveId" clId="{C00AA7F5-0EC5-4656-84E5-B1513740F2F9}" dt="2022-10-09T13:44:54.742" v="9287" actId="554"/>
          <ac:spMkLst>
            <pc:docMk/>
            <pc:sldMk cId="674295248" sldId="1694"/>
            <ac:spMk id="45" creationId="{00F71D14-39D8-EF6C-E454-6A12D54F46CD}"/>
          </ac:spMkLst>
        </pc:spChg>
        <pc:spChg chg="add mod">
          <ac:chgData name="Nathália Demetrio" userId="73b6c4bd58836735" providerId="LiveId" clId="{C00AA7F5-0EC5-4656-84E5-B1513740F2F9}" dt="2022-10-09T13:44:54.742" v="9287" actId="554"/>
          <ac:spMkLst>
            <pc:docMk/>
            <pc:sldMk cId="674295248" sldId="1694"/>
            <ac:spMk id="46" creationId="{C97EE1CC-7F69-A7F2-12E4-CD95B9BEEDD3}"/>
          </ac:spMkLst>
        </pc:spChg>
        <pc:spChg chg="mod">
          <ac:chgData name="Nathália Demetrio" userId="73b6c4bd58836735" providerId="LiveId" clId="{C00AA7F5-0EC5-4656-84E5-B1513740F2F9}" dt="2022-10-09T13:26:37.191" v="9014" actId="1035"/>
          <ac:spMkLst>
            <pc:docMk/>
            <pc:sldMk cId="674295248" sldId="1694"/>
            <ac:spMk id="51" creationId="{D266D3D1-9404-EE46-D088-6746D4F33210}"/>
          </ac:spMkLst>
        </pc:spChg>
        <pc:spChg chg="mod topLvl">
          <ac:chgData name="Nathália Demetrio" userId="73b6c4bd58836735" providerId="LiveId" clId="{C00AA7F5-0EC5-4656-84E5-B1513740F2F9}" dt="2022-10-09T13:31:11.395" v="9084" actId="1035"/>
          <ac:spMkLst>
            <pc:docMk/>
            <pc:sldMk cId="674295248" sldId="1694"/>
            <ac:spMk id="56" creationId="{9D8B8BBB-5282-FED6-9049-410B44E481D6}"/>
          </ac:spMkLst>
        </pc:spChg>
        <pc:spChg chg="mod topLvl">
          <ac:chgData name="Nathália Demetrio" userId="73b6c4bd58836735" providerId="LiveId" clId="{C00AA7F5-0EC5-4656-84E5-B1513740F2F9}" dt="2022-10-09T13:31:11.395" v="9084" actId="1035"/>
          <ac:spMkLst>
            <pc:docMk/>
            <pc:sldMk cId="674295248" sldId="1694"/>
            <ac:spMk id="57" creationId="{11B5686D-FE2C-0051-A644-C3F0F4369145}"/>
          </ac:spMkLst>
        </pc:spChg>
        <pc:spChg chg="mod topLvl">
          <ac:chgData name="Nathália Demetrio" userId="73b6c4bd58836735" providerId="LiveId" clId="{C00AA7F5-0EC5-4656-84E5-B1513740F2F9}" dt="2022-10-09T13:31:11.395" v="9084" actId="1035"/>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09T13:31:11.395" v="9084" actId="1035"/>
          <ac:spMkLst>
            <pc:docMk/>
            <pc:sldMk cId="674295248" sldId="1694"/>
            <ac:spMk id="60" creationId="{991F3CF7-6702-F605-3A95-253140356D48}"/>
          </ac:spMkLst>
        </pc:spChg>
        <pc:spChg chg="mod topLvl">
          <ac:chgData name="Nathália Demetrio" userId="73b6c4bd58836735" providerId="LiveId" clId="{C00AA7F5-0EC5-4656-84E5-B1513740F2F9}" dt="2022-10-09T13:31:11.395" v="9084" actId="1035"/>
          <ac:spMkLst>
            <pc:docMk/>
            <pc:sldMk cId="674295248" sldId="1694"/>
            <ac:spMk id="61" creationId="{52B35FBA-A106-7628-B737-FC7A8238D915}"/>
          </ac:spMkLst>
        </pc:spChg>
        <pc:spChg chg="mod topLvl">
          <ac:chgData name="Nathália Demetrio" userId="73b6c4bd58836735" providerId="LiveId" clId="{C00AA7F5-0EC5-4656-84E5-B1513740F2F9}" dt="2022-10-09T13:31:11.395" v="9084" actId="1035"/>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09T13:31:11.395" v="9084" actId="1035"/>
          <ac:spMkLst>
            <pc:docMk/>
            <pc:sldMk cId="674295248" sldId="1694"/>
            <ac:spMk id="64" creationId="{8C4819CA-33AA-39B9-1019-CABEFF7D5CE2}"/>
          </ac:spMkLst>
        </pc:spChg>
        <pc:spChg chg="mod topLvl">
          <ac:chgData name="Nathália Demetrio" userId="73b6c4bd58836735" providerId="LiveId" clId="{C00AA7F5-0EC5-4656-84E5-B1513740F2F9}" dt="2022-10-09T13:31:11.395" v="9084" actId="1035"/>
          <ac:spMkLst>
            <pc:docMk/>
            <pc:sldMk cId="674295248" sldId="1694"/>
            <ac:spMk id="65" creationId="{BF6359A4-F94F-DCA3-3754-871A7CD72297}"/>
          </ac:spMkLst>
        </pc:spChg>
        <pc:spChg chg="mod topLvl">
          <ac:chgData name="Nathália Demetrio" userId="73b6c4bd58836735" providerId="LiveId" clId="{C00AA7F5-0EC5-4656-84E5-B1513740F2F9}" dt="2022-10-09T13:31:11.395" v="9084" actId="1035"/>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09T13:32:24.636" v="9136" actId="1037"/>
          <ac:spMkLst>
            <pc:docMk/>
            <pc:sldMk cId="674295248" sldId="1694"/>
            <ac:spMk id="68" creationId="{5BF6F456-37D7-16B8-A2BD-446C0C891169}"/>
          </ac:spMkLst>
        </pc:spChg>
        <pc:spChg chg="add mod">
          <ac:chgData name="Nathália Demetrio" userId="73b6c4bd58836735" providerId="LiveId" clId="{C00AA7F5-0EC5-4656-84E5-B1513740F2F9}" dt="2022-10-09T13:36:14.893" v="9235" actId="1037"/>
          <ac:spMkLst>
            <pc:docMk/>
            <pc:sldMk cId="674295248" sldId="1694"/>
            <ac:spMk id="69" creationId="{0BA304CA-AAF2-BDF7-46EC-DAFF63ECCD8A}"/>
          </ac:spMkLst>
        </pc:spChg>
        <pc:spChg chg="add mod">
          <ac:chgData name="Nathália Demetrio" userId="73b6c4bd58836735" providerId="LiveId" clId="{C00AA7F5-0EC5-4656-84E5-B1513740F2F9}" dt="2022-10-09T13:32:24.636" v="9136" actId="1037"/>
          <ac:spMkLst>
            <pc:docMk/>
            <pc:sldMk cId="674295248" sldId="1694"/>
            <ac:spMk id="70" creationId="{467599D6-BB7A-1422-85BD-2C94D82BE686}"/>
          </ac:spMkLst>
        </pc:spChg>
        <pc:spChg chg="add mod">
          <ac:chgData name="Nathália Demetrio" userId="73b6c4bd58836735" providerId="LiveId" clId="{C00AA7F5-0EC5-4656-84E5-B1513740F2F9}" dt="2022-10-09T13:32:24.636" v="9136" actId="1037"/>
          <ac:spMkLst>
            <pc:docMk/>
            <pc:sldMk cId="674295248" sldId="1694"/>
            <ac:spMk id="71" creationId="{9C9D25EC-36BB-666D-92CA-278AF45E0EBD}"/>
          </ac:spMkLst>
        </pc:spChg>
        <pc:spChg chg="add mod">
          <ac:chgData name="Nathália Demetrio" userId="73b6c4bd58836735" providerId="LiveId" clId="{C00AA7F5-0EC5-4656-84E5-B1513740F2F9}" dt="2022-10-09T13:36:42.133" v="9237" actId="207"/>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09T13:34:37.194" v="9201" actId="1037"/>
          <ac:spMkLst>
            <pc:docMk/>
            <pc:sldMk cId="674295248" sldId="1694"/>
            <ac:spMk id="76" creationId="{86F06773-3E18-7F53-7F39-35AB90DABC36}"/>
          </ac:spMkLst>
        </pc:spChg>
        <pc:spChg chg="add mod ord">
          <ac:chgData name="Nathália Demetrio" userId="73b6c4bd58836735" providerId="LiveId" clId="{C00AA7F5-0EC5-4656-84E5-B1513740F2F9}" dt="2022-10-09T13:35:51.837" v="9229" actId="167"/>
          <ac:spMkLst>
            <pc:docMk/>
            <pc:sldMk cId="674295248" sldId="1694"/>
            <ac:spMk id="77" creationId="{E2FBD346-1824-A12A-311B-8FCBA63B0023}"/>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09T13:36:56.149" v="9239" actId="1076"/>
          <ac:spMkLst>
            <pc:docMk/>
            <pc:sldMk cId="674295248" sldId="1694"/>
            <ac:spMk id="79" creationId="{E48BF6E2-6C52-64D6-091F-6AC3700C565D}"/>
          </ac:spMkLst>
        </pc:spChg>
        <pc:spChg chg="add mod">
          <ac:chgData name="Nathália Demetrio" userId="73b6c4bd58836735" providerId="LiveId" clId="{C00AA7F5-0EC5-4656-84E5-B1513740F2F9}" dt="2022-10-09T13:37:00.684" v="9241" actId="1076"/>
          <ac:spMkLst>
            <pc:docMk/>
            <pc:sldMk cId="674295248" sldId="1694"/>
            <ac:spMk id="80" creationId="{8AEDABE4-66BC-E48C-C761-732DF245030F}"/>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mod">
          <ac:chgData name="Nathália Demetrio" userId="73b6c4bd58836735" providerId="LiveId" clId="{C00AA7F5-0EC5-4656-84E5-B1513740F2F9}" dt="2022-10-09T13:26:37.191" v="9014" actId="1035"/>
          <ac:spMkLst>
            <pc:docMk/>
            <pc:sldMk cId="674295248" sldId="1694"/>
            <ac:spMk id="112" creationId="{0B373C7D-B6AC-8603-CB56-41626ECC9D4A}"/>
          </ac:spMkLst>
        </pc:spChg>
        <pc:spChg chg="mod">
          <ac:chgData name="Nathália Demetrio" userId="73b6c4bd58836735" providerId="LiveId" clId="{C00AA7F5-0EC5-4656-84E5-B1513740F2F9}" dt="2022-10-09T13:26:37.191" v="9014" actId="1035"/>
          <ac:spMkLst>
            <pc:docMk/>
            <pc:sldMk cId="674295248" sldId="1694"/>
            <ac:spMk id="113" creationId="{7E6BEAE5-96A8-3FCE-312E-72B2BEAC7CE2}"/>
          </ac:spMkLst>
        </pc:spChg>
        <pc:spChg chg="mod">
          <ac:chgData name="Nathália Demetrio" userId="73b6c4bd58836735" providerId="LiveId" clId="{C00AA7F5-0EC5-4656-84E5-B1513740F2F9}" dt="2022-10-09T13:26:37.191" v="9014" actId="1035"/>
          <ac:spMkLst>
            <pc:docMk/>
            <pc:sldMk cId="674295248" sldId="1694"/>
            <ac:spMk id="114" creationId="{5FA57FCD-0382-E689-CB8B-85465C910C05}"/>
          </ac:spMkLst>
        </pc:spChg>
        <pc:spChg chg="mod">
          <ac:chgData name="Nathália Demetrio" userId="73b6c4bd58836735" providerId="LiveId" clId="{C00AA7F5-0EC5-4656-84E5-B1513740F2F9}" dt="2022-10-09T13:26:37.191" v="9014" actId="1035"/>
          <ac:spMkLst>
            <pc:docMk/>
            <pc:sldMk cId="674295248" sldId="1694"/>
            <ac:spMk id="115" creationId="{C192E7C8-319A-3B5E-B0AC-FC2261ECE1FC}"/>
          </ac:spMkLst>
        </pc:spChg>
        <pc:spChg chg="mod">
          <ac:chgData name="Nathália Demetrio" userId="73b6c4bd58836735" providerId="LiveId" clId="{C00AA7F5-0EC5-4656-84E5-B1513740F2F9}" dt="2022-10-09T13:26:37.191" v="9014" actId="1035"/>
          <ac:spMkLst>
            <pc:docMk/>
            <pc:sldMk cId="674295248" sldId="1694"/>
            <ac:spMk id="116" creationId="{8D17307F-263E-D9E7-4D97-B34D2CA9376E}"/>
          </ac:spMkLst>
        </pc:spChg>
        <pc:spChg chg="mod">
          <ac:chgData name="Nathália Demetrio" userId="73b6c4bd58836735" providerId="LiveId" clId="{C00AA7F5-0EC5-4656-84E5-B1513740F2F9}" dt="2022-10-09T13:26:37.191" v="9014" actId="1035"/>
          <ac:spMkLst>
            <pc:docMk/>
            <pc:sldMk cId="674295248" sldId="1694"/>
            <ac:spMk id="117" creationId="{D247BDA3-87E1-6B9C-8310-1BC49B27C0C2}"/>
          </ac:spMkLst>
        </pc:spChg>
        <pc:spChg chg="mod">
          <ac:chgData name="Nathália Demetrio" userId="73b6c4bd58836735" providerId="LiveId" clId="{C00AA7F5-0EC5-4656-84E5-B1513740F2F9}" dt="2022-10-09T13:26:37.191" v="9014" actId="1035"/>
          <ac:spMkLst>
            <pc:docMk/>
            <pc:sldMk cId="674295248" sldId="1694"/>
            <ac:spMk id="118" creationId="{260CB07D-C1B2-83A1-4323-CD48EF0CC70D}"/>
          </ac:spMkLst>
        </pc:spChg>
        <pc:grpChg chg="add mod">
          <ac:chgData name="Nathália Demetrio" userId="73b6c4bd58836735" providerId="LiveId" clId="{C00AA7F5-0EC5-4656-84E5-B1513740F2F9}" dt="2022-10-09T13:26:37.191" v="9014" actId="1035"/>
          <ac:grpSpMkLst>
            <pc:docMk/>
            <pc:sldMk cId="674295248" sldId="1694"/>
            <ac:grpSpMk id="3" creationId="{ED18F002-DF79-CD6D-FF61-59C4D1ED630B}"/>
          </ac:grpSpMkLst>
        </pc:grpChg>
        <pc:grpChg chg="add mod">
          <ac:chgData name="Nathália Demetrio" userId="73b6c4bd58836735" providerId="LiveId" clId="{C00AA7F5-0EC5-4656-84E5-B1513740F2F9}" dt="2022-10-09T13:30:47.982" v="9067" actId="1076"/>
          <ac:grpSpMkLst>
            <pc:docMk/>
            <pc:sldMk cId="674295248" sldId="1694"/>
            <ac:grpSpMk id="7" creationId="{F457C72F-5E0B-4129-8422-D5C5893B1C16}"/>
          </ac:grpSpMkLst>
        </pc:grpChg>
        <pc:grpChg chg="add mod">
          <ac:chgData name="Nathália Demetrio" userId="73b6c4bd58836735" providerId="LiveId" clId="{C00AA7F5-0EC5-4656-84E5-B1513740F2F9}" dt="2022-10-09T13:37:19.785" v="9246" actId="1037"/>
          <ac:grpSpMkLst>
            <pc:docMk/>
            <pc:sldMk cId="674295248" sldId="1694"/>
            <ac:grpSpMk id="14" creationId="{C369047B-D1CA-3158-1A9D-9D4A5F7FC958}"/>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mod">
          <ac:chgData name="Nathália Demetrio" userId="73b6c4bd58836735" providerId="LiveId" clId="{C00AA7F5-0EC5-4656-84E5-B1513740F2F9}" dt="2022-10-09T13:26:37.191" v="9014" actId="1035"/>
          <ac:grpSpMkLst>
            <pc:docMk/>
            <pc:sldMk cId="674295248" sldId="1694"/>
            <ac:grpSpMk id="48" creationId="{6E626DE4-89E0-9113-618E-239342C55D37}"/>
          </ac:grpSpMkLst>
        </pc:grpChg>
        <pc:grpChg chg="mod">
          <ac:chgData name="Nathália Demetrio" userId="73b6c4bd58836735" providerId="LiveId" clId="{C00AA7F5-0EC5-4656-84E5-B1513740F2F9}" dt="2022-10-09T13:26:37.191" v="9014" actId="1035"/>
          <ac:grpSpMkLst>
            <pc:docMk/>
            <pc:sldMk cId="674295248" sldId="1694"/>
            <ac:grpSpMk id="49" creationId="{BDD69F04-B374-8A8A-CD49-6D6D167F7657}"/>
          </ac:grpSpMkLst>
        </pc:grpChg>
        <pc:picChg chg="mod">
          <ac:chgData name="Nathália Demetrio" userId="73b6c4bd58836735" providerId="LiveId" clId="{C00AA7F5-0EC5-4656-84E5-B1513740F2F9}" dt="2022-10-09T13:26:37.191" v="9014" actId="1035"/>
          <ac:picMkLst>
            <pc:docMk/>
            <pc:sldMk cId="674295248" sldId="1694"/>
            <ac:picMk id="9" creationId="{4F0A9FB5-7FE6-EC04-8B9B-7518FDCBB82D}"/>
          </ac:picMkLst>
        </pc:picChg>
        <pc:picChg chg="mod">
          <ac:chgData name="Nathália Demetrio" userId="73b6c4bd58836735" providerId="LiveId" clId="{C00AA7F5-0EC5-4656-84E5-B1513740F2F9}" dt="2022-10-09T13:26:37.191" v="9014" actId="1035"/>
          <ac:picMkLst>
            <pc:docMk/>
            <pc:sldMk cId="674295248" sldId="1694"/>
            <ac:picMk id="19" creationId="{566071CD-4749-FB89-B10F-2093B150E1E9}"/>
          </ac:picMkLst>
        </pc:picChg>
        <pc:picChg chg="mod">
          <ac:chgData name="Nathália Demetrio" userId="73b6c4bd58836735" providerId="LiveId" clId="{C00AA7F5-0EC5-4656-84E5-B1513740F2F9}" dt="2022-10-09T13:26:37.191" v="9014" actId="1035"/>
          <ac:picMkLst>
            <pc:docMk/>
            <pc:sldMk cId="674295248" sldId="1694"/>
            <ac:picMk id="20" creationId="{B434355D-98D8-20E9-AAEA-26CC359F602F}"/>
          </ac:picMkLst>
        </pc:picChg>
        <pc:picChg chg="mod">
          <ac:chgData name="Nathália Demetrio" userId="73b6c4bd58836735" providerId="LiveId" clId="{C00AA7F5-0EC5-4656-84E5-B1513740F2F9}" dt="2022-10-09T13:26:37.191" v="9014" actId="1035"/>
          <ac:picMkLst>
            <pc:docMk/>
            <pc:sldMk cId="674295248" sldId="1694"/>
            <ac:picMk id="50" creationId="{464D9D1C-A523-D5A6-97C1-D31780E35175}"/>
          </ac:picMkLst>
        </pc:picChg>
        <pc:picChg chg="mod">
          <ac:chgData name="Nathália Demetrio" userId="73b6c4bd58836735" providerId="LiveId" clId="{C00AA7F5-0EC5-4656-84E5-B1513740F2F9}" dt="2022-10-09T13:26:37.191" v="9014" actId="1035"/>
          <ac:picMkLst>
            <pc:docMk/>
            <pc:sldMk cId="674295248" sldId="1694"/>
            <ac:picMk id="52" creationId="{1F73352C-667E-D1D1-65D2-50DF186837A8}"/>
          </ac:picMkLst>
        </pc:picChg>
        <pc:picChg chg="mod">
          <ac:chgData name="Nathália Demetrio" userId="73b6c4bd58836735" providerId="LiveId" clId="{C00AA7F5-0EC5-4656-84E5-B1513740F2F9}" dt="2022-10-09T13:26:37.191" v="9014" actId="1035"/>
          <ac:picMkLst>
            <pc:docMk/>
            <pc:sldMk cId="674295248" sldId="1694"/>
            <ac:picMk id="53" creationId="{8F2EA471-4946-EEB1-442E-56812F76C4B1}"/>
          </ac:picMkLst>
        </pc:picChg>
        <pc:picChg chg="mod">
          <ac:chgData name="Nathália Demetrio" userId="73b6c4bd58836735" providerId="LiveId" clId="{C00AA7F5-0EC5-4656-84E5-B1513740F2F9}" dt="2022-10-09T13:26:37.191" v="9014" actId="1035"/>
          <ac:picMkLst>
            <pc:docMk/>
            <pc:sldMk cId="674295248" sldId="1694"/>
            <ac:picMk id="54" creationId="{6489B3B9-0630-52EE-A061-B493001729CB}"/>
          </ac:picMkLst>
        </pc:picChg>
        <pc:picChg chg="mod">
          <ac:chgData name="Nathália Demetrio" userId="73b6c4bd58836735" providerId="LiveId" clId="{C00AA7F5-0EC5-4656-84E5-B1513740F2F9}" dt="2022-10-09T13:26:37.191" v="9014" actId="1035"/>
          <ac:picMkLst>
            <pc:docMk/>
            <pc:sldMk cId="674295248" sldId="1694"/>
            <ac:picMk id="55" creationId="{AD9AC994-F3CE-9239-375A-74EFBCF6673F}"/>
          </ac:picMkLst>
        </pc:picChg>
      </pc:sldChg>
      <pc:sldChg chg="add del">
        <pc:chgData name="Nathália Demetrio" userId="73b6c4bd58836735" providerId="LiveId" clId="{C00AA7F5-0EC5-4656-84E5-B1513740F2F9}" dt="2022-10-10T00:59:35.375" v="9663"/>
        <pc:sldMkLst>
          <pc:docMk/>
          <pc:sldMk cId="215855395" sldId="1695"/>
        </pc:sldMkLst>
      </pc:sldChg>
      <pc:sldChg chg="add del">
        <pc:chgData name="Nathália Demetrio" userId="73b6c4bd58836735" providerId="LiveId" clId="{C00AA7F5-0EC5-4656-84E5-B1513740F2F9}" dt="2022-10-10T00:53:23.284" v="9617" actId="47"/>
        <pc:sldMkLst>
          <pc:docMk/>
          <pc:sldMk cId="2031520339" sldId="1695"/>
        </pc:sldMkLst>
      </pc:sldChg>
      <pc:sldChg chg="add del">
        <pc:chgData name="Nathália Demetrio" userId="73b6c4bd58836735" providerId="LiveId" clId="{C00AA7F5-0EC5-4656-84E5-B1513740F2F9}" dt="2022-10-10T00:59:26.509" v="9661" actId="2696"/>
        <pc:sldMkLst>
          <pc:docMk/>
          <pc:sldMk cId="2765118118" sldId="1695"/>
        </pc:sldMkLst>
      </pc:sldChg>
      <pc:sldChg chg="addSp delSp modSp mod">
        <pc:chgData name="Nathália Demetrio" userId="73b6c4bd58836735" providerId="LiveId" clId="{C00AA7F5-0EC5-4656-84E5-B1513740F2F9}" dt="2022-10-10T02:28:18.220" v="9756" actId="478"/>
        <pc:sldMkLst>
          <pc:docMk/>
          <pc:sldMk cId="2920973528" sldId="1695"/>
        </pc:sldMkLst>
        <pc:spChg chg="mod">
          <ac:chgData name="Nathália Demetrio" userId="73b6c4bd58836735" providerId="LiveId" clId="{C00AA7F5-0EC5-4656-84E5-B1513740F2F9}" dt="2022-10-10T02:21:09.806" v="9678" actId="20577"/>
          <ac:spMkLst>
            <pc:docMk/>
            <pc:sldMk cId="2920973528" sldId="1695"/>
            <ac:spMk id="3" creationId="{CE412502-3307-5F32-D6A0-542A99D8FCB7}"/>
          </ac:spMkLst>
        </pc:spChg>
        <pc:picChg chg="mod">
          <ac:chgData name="Nathália Demetrio" userId="73b6c4bd58836735" providerId="LiveId" clId="{C00AA7F5-0EC5-4656-84E5-B1513740F2F9}" dt="2022-10-10T02:28:17.182" v="9755" actId="1076"/>
          <ac:picMkLst>
            <pc:docMk/>
            <pc:sldMk cId="2920973528" sldId="1695"/>
            <ac:picMk id="2" creationId="{71D093AF-0404-8F16-D0FA-D8D7CE2D6A85}"/>
          </ac:picMkLst>
        </pc:picChg>
        <pc:picChg chg="add del mod">
          <ac:chgData name="Nathália Demetrio" userId="73b6c4bd58836735" providerId="LiveId" clId="{C00AA7F5-0EC5-4656-84E5-B1513740F2F9}" dt="2022-10-10T02:28:18.220" v="9756" actId="478"/>
          <ac:picMkLst>
            <pc:docMk/>
            <pc:sldMk cId="2920973528" sldId="1695"/>
            <ac:picMk id="4" creationId="{C19D167E-75F1-8667-C65B-D304F72C4B64}"/>
          </ac:picMkLst>
        </pc:picChg>
        <pc:picChg chg="add del mod">
          <ac:chgData name="Nathália Demetrio" userId="73b6c4bd58836735" providerId="LiveId" clId="{C00AA7F5-0EC5-4656-84E5-B1513740F2F9}" dt="2022-10-10T02:28:12.516" v="9754" actId="478"/>
          <ac:picMkLst>
            <pc:docMk/>
            <pc:sldMk cId="2920973528" sldId="1695"/>
            <ac:picMk id="5" creationId="{30342D68-284E-6786-40C8-8C2921566D54}"/>
          </ac:picMkLst>
        </pc:picChg>
        <pc:picChg chg="del">
          <ac:chgData name="Nathália Demetrio" userId="73b6c4bd58836735" providerId="LiveId" clId="{C00AA7F5-0EC5-4656-84E5-B1513740F2F9}" dt="2022-10-10T00:59:39.958" v="9664" actId="478"/>
          <ac:picMkLst>
            <pc:docMk/>
            <pc:sldMk cId="2920973528" sldId="1695"/>
            <ac:picMk id="9218" creationId="{44CA76E0-8352-9136-1ABB-EE524BF54D03}"/>
          </ac:picMkLst>
        </pc:picChg>
      </pc:sldChg>
      <pc:sldChg chg="addSp delSp modSp add del">
        <pc:chgData name="Nathália Demetrio" userId="73b6c4bd58836735" providerId="LiveId" clId="{C00AA7F5-0EC5-4656-84E5-B1513740F2F9}" dt="2022-10-10T02:23:45.269" v="9736" actId="47"/>
        <pc:sldMkLst>
          <pc:docMk/>
          <pc:sldMk cId="3235728164" sldId="1696"/>
        </pc:sldMkLst>
        <pc:picChg chg="mod">
          <ac:chgData name="Nathália Demetrio" userId="73b6c4bd58836735" providerId="LiveId" clId="{C00AA7F5-0EC5-4656-84E5-B1513740F2F9}" dt="2022-10-10T02:23:27.246" v="9720" actId="1038"/>
          <ac:picMkLst>
            <pc:docMk/>
            <pc:sldMk cId="3235728164" sldId="1696"/>
            <ac:picMk id="3" creationId="{D3B217AE-DA1A-A4FE-9D97-D1C92D0BFB74}"/>
          </ac:picMkLst>
        </pc:picChg>
        <pc:picChg chg="add del mod">
          <ac:chgData name="Nathália Demetrio" userId="73b6c4bd58836735" providerId="LiveId" clId="{C00AA7F5-0EC5-4656-84E5-B1513740F2F9}" dt="2022-10-10T02:23:34.071" v="9733" actId="1038"/>
          <ac:picMkLst>
            <pc:docMk/>
            <pc:sldMk cId="3235728164" sldId="1696"/>
            <ac:picMk id="4" creationId="{A5731259-5A6F-C91B-7BBA-F221BA96C3DD}"/>
          </ac:picMkLst>
        </pc:picChg>
        <pc:picChg chg="mod">
          <ac:chgData name="Nathália Demetrio" userId="73b6c4bd58836735" providerId="LiveId" clId="{C00AA7F5-0EC5-4656-84E5-B1513740F2F9}" dt="2022-10-10T02:23:29.263" v="9724" actId="1038"/>
          <ac:picMkLst>
            <pc:docMk/>
            <pc:sldMk cId="3235728164" sldId="1696"/>
            <ac:picMk id="12" creationId="{90D77758-8CFB-415F-1A4A-86D412536715}"/>
          </ac:picMkLst>
        </pc:picChg>
        <pc:picChg chg="add del mod">
          <ac:chgData name="Nathália Demetrio" userId="73b6c4bd58836735" providerId="LiveId" clId="{C00AA7F5-0EC5-4656-84E5-B1513740F2F9}" dt="2022-10-10T02:23:34.537" v="9735" actId="1035"/>
          <ac:picMkLst>
            <pc:docMk/>
            <pc:sldMk cId="3235728164" sldId="1696"/>
            <ac:picMk id="13" creationId="{08E086D7-290E-4727-9F01-FEB7A71CC9A9}"/>
          </ac:picMkLst>
        </pc:picChg>
      </pc:sldChg>
      <pc:sldChg chg="add del">
        <pc:chgData name="Nathália Demetrio" userId="73b6c4bd58836735" providerId="LiveId" clId="{C00AA7F5-0EC5-4656-84E5-B1513740F2F9}" dt="2022-10-10T02:23:00.062" v="9713"/>
        <pc:sldMkLst>
          <pc:docMk/>
          <pc:sldMk cId="1005685832" sldId="1697"/>
        </pc:sldMkLst>
      </pc:sldChg>
      <pc:sldChg chg="del">
        <pc:chgData name="Nathália Demetrio" userId="73b6c4bd58836735" providerId="LiveId" clId="{C00AA7F5-0EC5-4656-84E5-B1513740F2F9}" dt="2022-10-10T02:23:52.971" v="9737" actId="47"/>
        <pc:sldMkLst>
          <pc:docMk/>
          <pc:sldMk cId="1256584122" sldId="1697"/>
        </pc:sldMkLst>
      </pc:sldChg>
      <pc:sldChg chg="del">
        <pc:chgData name="Nathália Demetrio" userId="73b6c4bd58836735" providerId="LiveId" clId="{C00AA7F5-0EC5-4656-84E5-B1513740F2F9}" dt="2022-10-10T02:23:26.812" v="9718"/>
        <pc:sldMkLst>
          <pc:docMk/>
          <pc:sldMk cId="4233608593" sldId="1697"/>
        </pc:sldMkLst>
      </pc:sldChg>
      <pc:sldMasterChg chg="addSldLayout delSldLayout">
        <pc:chgData name="Nathália Demetrio" userId="73b6c4bd58836735" providerId="LiveId" clId="{C00AA7F5-0EC5-4656-84E5-B1513740F2F9}" dt="2022-10-03T02:22:01.331" v="3840" actId="2696"/>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10/9/2022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policyviz.com/2021/02/11/inside-better-data-visualizations-a-guide-for-scholars-researchers-and-wonks/" TargetMode="External"/><Relationship Id="rId4" Type="http://schemas.openxmlformats.org/officeDocument/2006/relationships/hyperlink" Target="https://wilkelab.org/SDS375/schedule.html"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126</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37</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76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636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44</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47</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48</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51</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52</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53</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71299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399770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646389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https://beatrizmilz.github.io/aMostra-IME-2019-DataVis/#31</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0493596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91056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58981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44828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5756410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82546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dirty="0"/>
              <a:t> </a:t>
            </a:r>
            <a:r>
              <a:rPr lang="pt-BR" b="0" i="0" dirty="0">
                <a:solidFill>
                  <a:srgbClr val="BDC1C6"/>
                </a:solidFill>
                <a:effectLst/>
                <a:latin typeface="arial" panose="020B0604020202020204" pitchFamily="34" charset="0"/>
              </a:rPr>
              <a:t>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o ramo da Linguística que se ocupa do estudo dos significados ou sentidos dos vocábulos presentes na Língua Portuguesa. Em seu sentido mais literal, 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a ciência que estuda o significado das palavras, frases ou textos.</a:t>
            </a:r>
          </a:p>
          <a:p>
            <a:br>
              <a:rPr lang="pt-BR" b="0" i="0" dirty="0">
                <a:solidFill>
                  <a:srgbClr val="BDC1C6"/>
                </a:solidFill>
                <a:effectLst/>
                <a:latin typeface="arial" panose="020B0604020202020204" pitchFamily="34" charset="0"/>
              </a:rPr>
            </a:b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00815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buFont typeface="Arial" panose="020B0604020202020204" pitchFamily="34" charset="0"/>
              <a:buNone/>
            </a:pPr>
            <a:r>
              <a:rPr lang="pt-BR" b="0" i="0" dirty="0">
                <a:solidFill>
                  <a:srgbClr val="555555"/>
                </a:solidFill>
                <a:effectLst/>
                <a:latin typeface="Titillium Web"/>
              </a:rPr>
              <a:t> </a:t>
            </a:r>
          </a:p>
          <a:p>
            <a:pPr algn="l" fontAlgn="base">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1825112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731062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https://pkg.garrickadenbuie.com/gentle-ggplot2/#1</a:t>
            </a:r>
          </a:p>
          <a:p>
            <a:r>
              <a:rPr lang="pt-BR" dirty="0"/>
              <a:t>https://ggplot2.tidyverse.org/reference/</a:t>
            </a:r>
          </a:p>
          <a:p>
            <a:endParaRPr lang="pt-BR" dirty="0"/>
          </a:p>
          <a:p>
            <a:r>
              <a:rPr lang="pt-BR" dirty="0"/>
              <a:t>https://eric.netlify.app/2017/08/10/most-popular-ggplot2-geoms/</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4812589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rId3"/>
              </a:rPr>
              <a:t>https://www.data-to-viz.com/</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10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rPr>
              <a:t>https://clauswilke.com/dataviz/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rPr>
              <a:t>https://wilkelab.org/SDS375/schedule.</a:t>
            </a:r>
            <a:r>
              <a:rPr lang="pt-BR" sz="800" dirty="0">
                <a:hlinkClick r:id="rId4"/>
              </a:rPr>
              <a:t>html</a:t>
            </a: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https://www.youtube.com/watch?v=gFFj22kjlZk&amp;list=PLfv89tPxlTiVIrwuSBCISiBaGSH1CJR5-&amp;index=1</a:t>
            </a:r>
            <a:r>
              <a:rPr lang="pt-BR" sz="800" dirty="0"/>
              <a:t> </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descrição dos capítulos do livro : </a:t>
            </a:r>
            <a:r>
              <a:rPr lang="pt-BR" sz="1000" dirty="0">
                <a:hlinkClick r:id="rId5"/>
              </a:rPr>
              <a:t>https://policyviz.com/2021/02/11/inside-better-data-visualizations-a-guide-for-scholars-researchers-and-wonks/</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1775007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28125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011980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520949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6037330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8542517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229611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16996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78</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83</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84</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pt-BR"/>
              <a:t>Clique para editar estilo do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6737570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2639249"/>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pt-BR"/>
              <a:t>Clique para editar estilo do título mestre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2" indent="0">
              <a:buNone/>
              <a:defRPr sz="2000">
                <a:solidFill>
                  <a:schemeClr val="tx1">
                    <a:tint val="75000"/>
                  </a:schemeClr>
                </a:solidFill>
              </a:defRPr>
            </a:lvl2pPr>
            <a:lvl3pPr marL="914364"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1"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05790552"/>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77452633"/>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7"/>
            <a:ext cx="10515600" cy="1325563"/>
          </a:xfrm>
        </p:spPr>
        <p:txBody>
          <a:bodyPr/>
          <a:lstStyle/>
          <a:p>
            <a:r>
              <a:rPr lang="pt-BR"/>
              <a:t>Clique para editar estilo do título mestre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90" y="2505076"/>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1" y="1681163"/>
            <a:ext cx="5183189"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6"/>
            <a:ext cx="5183189"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91406536"/>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15099327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00224550"/>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Content Placeholder 2"/>
          <p:cNvSpPr>
            <a:spLocks noGrp="1"/>
          </p:cNvSpPr>
          <p:nvPr>
            <p:ph idx="1"/>
          </p:nvPr>
        </p:nvSpPr>
        <p:spPr>
          <a:xfrm>
            <a:off x="5183190"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2708499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Picture Placeholder 2"/>
          <p:cNvSpPr>
            <a:spLocks noGrp="1" noChangeAspect="1"/>
          </p:cNvSpPr>
          <p:nvPr>
            <p:ph type="pic" idx="1"/>
          </p:nvPr>
        </p:nvSpPr>
        <p:spPr>
          <a:xfrm>
            <a:off x="5183190" y="987427"/>
            <a:ext cx="6172200" cy="4873625"/>
          </a:xfrm>
        </p:spPr>
        <p:txBody>
          <a:bodyPr anchor="t"/>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pt-BR"/>
              <a:t>Arraste a imagem para o espaço reservado ou clique no ícone para adicionar</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474406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84233307"/>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1" cy="5811838"/>
          </a:xfrm>
        </p:spPr>
        <p:txBody>
          <a:bodyPr vert="eaVert"/>
          <a:lstStyle/>
          <a:p>
            <a:r>
              <a:rPr lang="pt-BR"/>
              <a:t>Clique para editar estilo do título mestre</a:t>
            </a:r>
            <a:endParaRPr lang="en-US" dirty="0"/>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6964256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838420" y="365129"/>
            <a:ext cx="10515163" cy="1325562"/>
          </a:xfrm>
          <a:prstGeom prst="rect">
            <a:avLst/>
          </a:prstGeom>
        </p:spPr>
        <p:txBody>
          <a:bodyPr/>
          <a:lstStyle/>
          <a:p>
            <a:r>
              <a:rPr lang="pt-BR"/>
              <a:t>Clique para editar estilo do título mestre</a:t>
            </a:r>
          </a:p>
        </p:txBody>
      </p:sp>
      <p:pic>
        <p:nvPicPr>
          <p:cNvPr id="3" name="Imagem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13265157" cy="7015942"/>
          </a:xfrm>
          <a:prstGeom prst="rect">
            <a:avLst/>
          </a:prstGeom>
        </p:spPr>
      </p:pic>
    </p:spTree>
    <p:extLst>
      <p:ext uri="{BB962C8B-B14F-4D97-AF65-F5344CB8AC3E}">
        <p14:creationId xmlns:p14="http://schemas.microsoft.com/office/powerpoint/2010/main" val="137902257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1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pt-BR"/>
              <a:t>Clique para editar estilo do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10/10/2022</a:t>
            </a:fld>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
        <p:nvSpPr>
          <p:cNvPr id="7" name="TextBox 10"/>
          <p:cNvSpPr txBox="1"/>
          <p:nvPr userDrawn="1"/>
        </p:nvSpPr>
        <p:spPr>
          <a:xfrm>
            <a:off x="240485" y="6189996"/>
            <a:ext cx="1828026" cy="215444"/>
          </a:xfrm>
          <a:prstGeom prst="rect">
            <a:avLst/>
          </a:prstGeom>
          <a:noFill/>
        </p:spPr>
        <p:txBody>
          <a:bodyPr wrap="square" rtlCol="0">
            <a:spAutoFit/>
          </a:bodyPr>
          <a:lstStyle/>
          <a:p>
            <a:r>
              <a:rPr lang="id-ID" sz="800" b="0" dirty="0" err="1">
                <a:solidFill>
                  <a:srgbClr val="C00000"/>
                </a:solidFill>
                <a:latin typeface="Verdana" charset="0"/>
                <a:ea typeface="Verdana" charset="0"/>
                <a:cs typeface="Verdana" charset="0"/>
              </a:rPr>
              <a:t>www.insper.edu.br</a:t>
            </a:r>
            <a:endParaRPr lang="id-ID" sz="800" b="0" dirty="0">
              <a:solidFill>
                <a:srgbClr val="C00000"/>
              </a:solidFill>
              <a:latin typeface="Verdana" charset="0"/>
              <a:ea typeface="Verdana" charset="0"/>
              <a:cs typeface="Verdana" charset="0"/>
            </a:endParaRPr>
          </a:p>
        </p:txBody>
      </p:sp>
      <p:cxnSp>
        <p:nvCxnSpPr>
          <p:cNvPr id="8" name="Straight Connector 12"/>
          <p:cNvCxnSpPr/>
          <p:nvPr userDrawn="1"/>
        </p:nvCxnSpPr>
        <p:spPr>
          <a:xfrm>
            <a:off x="1798013" y="6330350"/>
            <a:ext cx="8672189" cy="90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11"/>
          <p:cNvSpPr txBox="1"/>
          <p:nvPr userDrawn="1"/>
        </p:nvSpPr>
        <p:spPr>
          <a:xfrm>
            <a:off x="11349634" y="398243"/>
            <a:ext cx="414224" cy="207753"/>
          </a:xfrm>
          <a:prstGeom prst="rect">
            <a:avLst/>
          </a:prstGeom>
          <a:noFill/>
        </p:spPr>
        <p:txBody>
          <a:bodyPr wrap="none" lIns="68584" tIns="34292" rIns="68584" bIns="34292" rtlCol="0">
            <a:spAutoFit/>
          </a:bodyPr>
          <a:lstStyle/>
          <a:p>
            <a:pPr algn="ctr"/>
            <a:fld id="{260E2A6B-A809-4840-BF14-8648BC0BDF87}" type="slidenum">
              <a:rPr lang="id-ID" sz="900" b="1" smtClean="0">
                <a:solidFill>
                  <a:schemeClr val="tx1"/>
                </a:solidFill>
                <a:latin typeface="Verdana" charset="0"/>
                <a:ea typeface="Verdana" charset="0"/>
                <a:cs typeface="Verdana" charset="0"/>
              </a:rPr>
              <a:pPr algn="ctr"/>
              <a:t>‹nº›</a:t>
            </a:fld>
            <a:endParaRPr lang="id-ID" sz="900" dirty="0">
              <a:solidFill>
                <a:schemeClr val="tx1"/>
              </a:solidFill>
              <a:latin typeface="Verdana" charset="0"/>
              <a:ea typeface="Verdana" charset="0"/>
              <a:cs typeface="Verdana" charset="0"/>
            </a:endParaRPr>
          </a:p>
        </p:txBody>
      </p:sp>
      <p:sp>
        <p:nvSpPr>
          <p:cNvPr id="10" name="Oval 9"/>
          <p:cNvSpPr/>
          <p:nvPr userDrawn="1"/>
        </p:nvSpPr>
        <p:spPr>
          <a:xfrm>
            <a:off x="11353801" y="342259"/>
            <a:ext cx="412866" cy="312810"/>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tx1"/>
              </a:solidFill>
              <a:latin typeface="Lato Light"/>
              <a:cs typeface="Lato Light"/>
            </a:endParaRPr>
          </a:p>
        </p:txBody>
      </p:sp>
      <p:pic>
        <p:nvPicPr>
          <p:cNvPr id="13" name="Imagem 12"/>
          <p:cNvPicPr>
            <a:picLocks noChangeAspect="1"/>
          </p:cNvPicPr>
          <p:nvPr userDrawn="1"/>
        </p:nvPicPr>
        <p:blipFill>
          <a:blip r:embed="rId14"/>
          <a:stretch>
            <a:fillRect/>
          </a:stretch>
        </p:blipFill>
        <p:spPr>
          <a:xfrm>
            <a:off x="10659227" y="6234260"/>
            <a:ext cx="1151774" cy="304655"/>
          </a:xfrm>
          <a:prstGeom prst="rect">
            <a:avLst/>
          </a:prstGeom>
        </p:spPr>
      </p:pic>
    </p:spTree>
    <p:extLst>
      <p:ext uri="{BB962C8B-B14F-4D97-AF65-F5344CB8AC3E}">
        <p14:creationId xmlns:p14="http://schemas.microsoft.com/office/powerpoint/2010/main" val="19051698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ransition spd="slow">
    <p:push dir="u"/>
  </p:transition>
  <p:hf hdr="0" ftr="0" dt="0"/>
  <p:txStyles>
    <p:titleStyle>
      <a:lvl1pPr algn="l" defTabSz="91436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0" algn="l" defTabSz="9143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0" algn="l" defTabSz="9143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7"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4"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svg"/><Relationship Id="rId7" Type="http://schemas.openxmlformats.org/officeDocument/2006/relationships/image" Target="../media/image172.svg"/><Relationship Id="rId2" Type="http://schemas.openxmlformats.org/officeDocument/2006/relationships/image" Target="../media/image167.png"/><Relationship Id="rId1" Type="http://schemas.openxmlformats.org/officeDocument/2006/relationships/slideLayout" Target="../slideLayouts/slideLayout48.xml"/><Relationship Id="rId6" Type="http://schemas.openxmlformats.org/officeDocument/2006/relationships/image" Target="../media/image171.png"/><Relationship Id="rId11" Type="http://schemas.openxmlformats.org/officeDocument/2006/relationships/image" Target="../media/image176.svg"/><Relationship Id="rId5" Type="http://schemas.openxmlformats.org/officeDocument/2006/relationships/image" Target="../media/image170.sv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s>
</file>

<file path=ppt/slides/_rels/slide10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95.xml"/><Relationship Id="rId1" Type="http://schemas.openxmlformats.org/officeDocument/2006/relationships/slideLayout" Target="../slideLayouts/slideLayout48.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png"/></Relationships>
</file>

<file path=ppt/slides/_rels/slide102.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78.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96.xml"/><Relationship Id="rId1" Type="http://schemas.openxmlformats.org/officeDocument/2006/relationships/slideLayout" Target="../slideLayouts/slideLayout48.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1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7.xml"/><Relationship Id="rId1" Type="http://schemas.openxmlformats.org/officeDocument/2006/relationships/slideLayout" Target="../slideLayouts/slideLayout48.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8.xml"/><Relationship Id="rId1" Type="http://schemas.openxmlformats.org/officeDocument/2006/relationships/slideLayout" Target="../slideLayouts/slideLayout48.xml"/><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79.png"/><Relationship Id="rId7"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48.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slide" Target="slide115.xml"/><Relationship Id="rId9" Type="http://schemas.openxmlformats.org/officeDocument/2006/relationships/image" Target="../media/image200.png"/></Relationships>
</file>

<file path=ppt/slides/_rels/slide10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0.xml"/><Relationship Id="rId1" Type="http://schemas.openxmlformats.org/officeDocument/2006/relationships/slideLayout" Target="../slideLayouts/slideLayout48.xml"/></Relationships>
</file>

<file path=ppt/slides/_rels/slide10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1.xml"/><Relationship Id="rId1" Type="http://schemas.openxmlformats.org/officeDocument/2006/relationships/slideLayout" Target="../slideLayouts/slideLayout48.xml"/></Relationships>
</file>

<file path=ppt/slides/_rels/slide108.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102.xml"/><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3.xml"/><Relationship Id="rId1" Type="http://schemas.openxmlformats.org/officeDocument/2006/relationships/slideLayout" Target="../slideLayouts/slideLayout4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image" Target="../media/image177.png"/><Relationship Id="rId7" Type="http://schemas.openxmlformats.org/officeDocument/2006/relationships/image" Target="../media/image211.png"/><Relationship Id="rId12" Type="http://schemas.openxmlformats.org/officeDocument/2006/relationships/image" Target="../media/image216.svg"/><Relationship Id="rId2" Type="http://schemas.openxmlformats.org/officeDocument/2006/relationships/notesSlide" Target="../notesSlides/notesSlide104.xml"/><Relationship Id="rId1" Type="http://schemas.openxmlformats.org/officeDocument/2006/relationships/slideLayout" Target="../slideLayouts/slideLayout48.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s>
</file>

<file path=ppt/slides/_rels/slide1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5.xml"/><Relationship Id="rId1" Type="http://schemas.openxmlformats.org/officeDocument/2006/relationships/slideLayout" Target="../slideLayouts/slideLayout48.xml"/><Relationship Id="rId5" Type="http://schemas.openxmlformats.org/officeDocument/2006/relationships/image" Target="../media/image214.png"/><Relationship Id="rId4" Type="http://schemas.openxmlformats.org/officeDocument/2006/relationships/image" Target="../media/image219.png"/></Relationships>
</file>

<file path=ppt/slides/_rels/slide1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6.xml"/><Relationship Id="rId1" Type="http://schemas.openxmlformats.org/officeDocument/2006/relationships/slideLayout" Target="../slideLayouts/slideLayout48.xml"/><Relationship Id="rId5" Type="http://schemas.openxmlformats.org/officeDocument/2006/relationships/image" Target="../media/image222.png"/><Relationship Id="rId4" Type="http://schemas.openxmlformats.org/officeDocument/2006/relationships/image" Target="../media/image221.png"/></Relationships>
</file>

<file path=ppt/slides/_rels/slide11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7.xml"/><Relationship Id="rId1" Type="http://schemas.openxmlformats.org/officeDocument/2006/relationships/slideLayout" Target="../slideLayouts/slideLayout48.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8.xml"/><Relationship Id="rId1" Type="http://schemas.openxmlformats.org/officeDocument/2006/relationships/slideLayout" Target="../slideLayouts/slideLayout48.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15.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png"/><Relationship Id="rId3" Type="http://schemas.openxmlformats.org/officeDocument/2006/relationships/image" Target="../media/image230.png"/><Relationship Id="rId7" Type="http://schemas.openxmlformats.org/officeDocument/2006/relationships/image" Target="../media/image232.png"/><Relationship Id="rId12" Type="http://schemas.openxmlformats.org/officeDocument/2006/relationships/image" Target="../media/image237.png"/><Relationship Id="rId2" Type="http://schemas.openxmlformats.org/officeDocument/2006/relationships/notesSlide" Target="../notesSlides/notesSlide109.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236.png"/><Relationship Id="rId5" Type="http://schemas.openxmlformats.org/officeDocument/2006/relationships/customXml" Target="../ink/ink1.xml"/><Relationship Id="rId10" Type="http://schemas.openxmlformats.org/officeDocument/2006/relationships/image" Target="../media/image235.png"/><Relationship Id="rId4" Type="http://schemas.openxmlformats.org/officeDocument/2006/relationships/image" Target="../media/image231.png"/><Relationship Id="rId9" Type="http://schemas.openxmlformats.org/officeDocument/2006/relationships/image" Target="../media/image234.png"/></Relationships>
</file>

<file path=ppt/slides/_rels/slide116.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239.png"/><Relationship Id="rId4"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1.xml"/><Relationship Id="rId1" Type="http://schemas.openxmlformats.org/officeDocument/2006/relationships/slideLayout" Target="../slideLayouts/slideLayout36.xml"/><Relationship Id="rId5" Type="http://schemas.openxmlformats.org/officeDocument/2006/relationships/image" Target="../media/image243.png"/><Relationship Id="rId4" Type="http://schemas.openxmlformats.org/officeDocument/2006/relationships/image" Target="../media/image242.png"/></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245.png"/><Relationship Id="rId4" Type="http://schemas.openxmlformats.org/officeDocument/2006/relationships/image" Target="../media/image244.png"/></Relationships>
</file>

<file path=ppt/slides/_rels/slide1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113.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4.xml"/><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30.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8" Type="http://schemas.openxmlformats.org/officeDocument/2006/relationships/image" Target="../media/image252.sv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115.xml"/><Relationship Id="rId1" Type="http://schemas.openxmlformats.org/officeDocument/2006/relationships/slideLayout" Target="../slideLayouts/slideLayout36.xml"/><Relationship Id="rId6" Type="http://schemas.openxmlformats.org/officeDocument/2006/relationships/image" Target="../media/image250.svg"/><Relationship Id="rId11" Type="http://schemas.openxmlformats.org/officeDocument/2006/relationships/image" Target="../media/image255.svg"/><Relationship Id="rId5" Type="http://schemas.openxmlformats.org/officeDocument/2006/relationships/image" Target="../media/image249.png"/><Relationship Id="rId10" Type="http://schemas.openxmlformats.org/officeDocument/2006/relationships/image" Target="../media/image254.png"/><Relationship Id="rId4" Type="http://schemas.openxmlformats.org/officeDocument/2006/relationships/image" Target="../media/image248.svg"/><Relationship Id="rId9" Type="http://schemas.openxmlformats.org/officeDocument/2006/relationships/image" Target="../media/image253.png"/></Relationships>
</file>

<file path=ppt/slides/_rels/slide131.xml.rels><?xml version="1.0" encoding="UTF-8" standalone="yes"?>
<Relationships xmlns="http://schemas.openxmlformats.org/package/2006/relationships"><Relationship Id="rId8" Type="http://schemas.openxmlformats.org/officeDocument/2006/relationships/image" Target="../media/image261.sv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notesSlide" Target="../notesSlides/notesSlide116.xml"/><Relationship Id="rId1" Type="http://schemas.openxmlformats.org/officeDocument/2006/relationships/slideLayout" Target="../slideLayouts/slideLayout36.xml"/><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 Id="rId9" Type="http://schemas.openxmlformats.org/officeDocument/2006/relationships/image" Target="../media/image241.png"/></Relationships>
</file>

<file path=ppt/slides/_rels/slide132.xml.rels><?xml version="1.0" encoding="UTF-8" standalone="yes"?>
<Relationships xmlns="http://schemas.openxmlformats.org/package/2006/relationships"><Relationship Id="rId3" Type="http://schemas.openxmlformats.org/officeDocument/2006/relationships/image" Target="../media/image263.svg"/><Relationship Id="rId2" Type="http://schemas.openxmlformats.org/officeDocument/2006/relationships/image" Target="../media/image262.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microsoft.com/office/2007/relationships/hdphoto" Target="../media/hdphoto1.wdp"/><Relationship Id="rId12" Type="http://schemas.openxmlformats.org/officeDocument/2006/relationships/image" Target="../media/image57.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5.wdp"/><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hyperlink" Target="https://r4ds.had.co.nz/explore-intro.html" TargetMode="External"/><Relationship Id="rId9" Type="http://schemas.openxmlformats.org/officeDocument/2006/relationships/image" Target="../media/image68.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livro.curso-r.com/7-manipulacao.html" TargetMode="External"/><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19.xml"/><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livro.curso-r.com/7-manipulacao.html" TargetMode="External"/><Relationship Id="rId7"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hyperlink" Target="https://r4ds.had.co.nz/explore-intro.html" TargetMode="External"/><Relationship Id="rId9" Type="http://schemas.openxmlformats.org/officeDocument/2006/relationships/image" Target="../media/image7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hyperlink" Target="https://r4ds.had.co.nz/explore-intro.html" TargetMode="External"/><Relationship Id="rId9" Type="http://schemas.openxmlformats.org/officeDocument/2006/relationships/image" Target="../media/image7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8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6.png"/><Relationship Id="rId7" Type="http://schemas.microsoft.com/office/2007/relationships/hdphoto" Target="../media/hdphoto6.wdp"/><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gif"/><Relationship Id="rId9"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67.xml"/><Relationship Id="rId4" Type="http://schemas.openxmlformats.org/officeDocument/2006/relationships/image" Target="../media/image9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67.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67.xml"/><Relationship Id="rId5" Type="http://schemas.openxmlformats.org/officeDocument/2006/relationships/image" Target="../media/image100.sv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1.xml"/><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67.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6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67.xml"/><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67.xml"/><Relationship Id="rId5" Type="http://schemas.openxmlformats.org/officeDocument/2006/relationships/hyperlink" Target="https://eric.netlify.app/2017/08/10/most-popular-ggplot2-geoms/" TargetMode="External"/><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67.xml"/></Relationships>
</file>

<file path=ppt/slides/_rels/slide6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ata-to-viz.com/" TargetMode="External"/><Relationship Id="rId7" Type="http://schemas.openxmlformats.org/officeDocument/2006/relationships/image" Target="../media/image115.jpeg"/><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hyperlink" Target="https://clauswilke.com/dataviz/" TargetMode="External"/><Relationship Id="rId11" Type="http://schemas.openxmlformats.org/officeDocument/2006/relationships/hyperlink" Target="https://www.youtube.com/watch?v=gFFj22kjlZk&amp;list=PLfv89tPxlTiVIrwuSBCISiBaGSH1CJR5-&amp;index=1" TargetMode="External"/><Relationship Id="rId5" Type="http://schemas.openxmlformats.org/officeDocument/2006/relationships/image" Target="../media/image114.jpeg"/><Relationship Id="rId10"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9.xml"/><Relationship Id="rId1" Type="http://schemas.openxmlformats.org/officeDocument/2006/relationships/slideLayout" Target="../slideLayouts/slideLayout67.xml"/><Relationship Id="rId4" Type="http://schemas.openxmlformats.org/officeDocument/2006/relationships/hyperlink" Target="https://jonnyphillips.github.io/Ciencia_de_Dados/Graficos.htm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0.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1.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67.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75.xml"/><Relationship Id="rId1" Type="http://schemas.openxmlformats.org/officeDocument/2006/relationships/slideLayout" Target="../slideLayouts/slideLayout67.xml"/><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1.png"/><Relationship Id="rId5" Type="http://schemas.openxmlformats.org/officeDocument/2006/relationships/image" Target="../media/image49.png"/><Relationship Id="rId10" Type="http://schemas.openxmlformats.org/officeDocument/2006/relationships/image" Target="../media/image70.png"/><Relationship Id="rId4" Type="http://schemas.openxmlformats.org/officeDocument/2006/relationships/hyperlink" Target="https://r4ds.had.co.nz/explore-intro.html" TargetMode="External"/><Relationship Id="rId9" Type="http://schemas.openxmlformats.org/officeDocument/2006/relationships/image" Target="../media/image47.png"/></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79.xml"/><Relationship Id="rId1" Type="http://schemas.openxmlformats.org/officeDocument/2006/relationships/slideLayout" Target="../slideLayouts/slideLayout19.xml"/><Relationship Id="rId5" Type="http://schemas.openxmlformats.org/officeDocument/2006/relationships/image" Target="../media/image130.png"/><Relationship Id="rId4" Type="http://schemas.openxmlformats.org/officeDocument/2006/relationships/image" Target="../media/image12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svg"/><Relationship Id="rId2" Type="http://schemas.openxmlformats.org/officeDocument/2006/relationships/notesSlide" Target="../notesSlides/notesSlide81.xml"/><Relationship Id="rId1" Type="http://schemas.openxmlformats.org/officeDocument/2006/relationships/slideLayout" Target="../slideLayouts/slideLayout36.xml"/><Relationship Id="rId6" Type="http://schemas.openxmlformats.org/officeDocument/2006/relationships/image" Target="../media/image134.sv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svg"/><Relationship Id="rId4" Type="http://schemas.openxmlformats.org/officeDocument/2006/relationships/image" Target="../media/image132.svg"/><Relationship Id="rId9"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2.xml"/><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61.xml"/></Relationships>
</file>

<file path=ppt/slides/_rels/slide8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livro.curso-r.com/7-manipulacao.html" TargetMode="External"/><Relationship Id="rId7" Type="http://schemas.openxmlformats.org/officeDocument/2006/relationships/image" Target="../media/image19.png"/><Relationship Id="rId12"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0.png"/><Relationship Id="rId5" Type="http://schemas.openxmlformats.org/officeDocument/2006/relationships/image" Target="../media/image49.png"/><Relationship Id="rId10" Type="http://schemas.openxmlformats.org/officeDocument/2006/relationships/image" Target="../media/image47.png"/><Relationship Id="rId4" Type="http://schemas.openxmlformats.org/officeDocument/2006/relationships/hyperlink" Target="https://r4ds.had.co.nz/explore-intro.html" TargetMode="External"/><Relationship Id="rId9" Type="http://schemas.openxmlformats.org/officeDocument/2006/relationships/image" Target="../media/image46.png"/></Relationships>
</file>

<file path=ppt/slides/_rels/slide8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87.xml"/><Relationship Id="rId1" Type="http://schemas.openxmlformats.org/officeDocument/2006/relationships/slideLayout" Target="../slideLayouts/slideLayout36.xml"/><Relationship Id="rId4" Type="http://schemas.openxmlformats.org/officeDocument/2006/relationships/image" Target="../media/image144.png"/></Relationships>
</file>

<file path=ppt/slides/_rels/slide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36.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89.xml"/><Relationship Id="rId1" Type="http://schemas.openxmlformats.org/officeDocument/2006/relationships/slideLayout" Target="../slideLayouts/slideLayout36.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hyperlink" Target="https://vas3k.com/blog/machine_learni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19.xml"/><Relationship Id="rId5" Type="http://schemas.openxmlformats.org/officeDocument/2006/relationships/image" Target="../media/image152.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92.xml"/><Relationship Id="rId1" Type="http://schemas.openxmlformats.org/officeDocument/2006/relationships/slideLayout" Target="../slideLayouts/slideLayout48.xml"/></Relationships>
</file>

<file path=ppt/slides/_rels/slide9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93.xml"/><Relationship Id="rId1" Type="http://schemas.openxmlformats.org/officeDocument/2006/relationships/slideLayout" Target="../slideLayouts/slideLayout48.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94.xml"/><Relationship Id="rId1" Type="http://schemas.openxmlformats.org/officeDocument/2006/relationships/slideLayout" Target="../slideLayouts/slideLayout48.xml"/><Relationship Id="rId5" Type="http://schemas.openxmlformats.org/officeDocument/2006/relationships/image" Target="../media/image156.png"/><Relationship Id="rId4" Type="http://schemas.openxmlformats.org/officeDocument/2006/relationships/image" Target="../media/image155.png"/></Relationships>
</file>

<file path=ppt/slides/_rels/slide9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6.png"/><Relationship Id="rId1" Type="http://schemas.openxmlformats.org/officeDocument/2006/relationships/slideLayout" Target="../slideLayouts/slideLayout48.xml"/><Relationship Id="rId4" Type="http://schemas.openxmlformats.org/officeDocument/2006/relationships/image" Target="../media/image1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svg"/><Relationship Id="rId7" Type="http://schemas.openxmlformats.org/officeDocument/2006/relationships/image" Target="../media/image162.svg"/><Relationship Id="rId2" Type="http://schemas.openxmlformats.org/officeDocument/2006/relationships/image" Target="../media/image157.png"/><Relationship Id="rId1" Type="http://schemas.openxmlformats.org/officeDocument/2006/relationships/slideLayout" Target="../slideLayouts/slideLayout48.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svg"/></Relationships>
</file>

<file path=ppt/slides/_rels/slide9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svg"/><Relationship Id="rId7" Type="http://schemas.openxmlformats.org/officeDocument/2006/relationships/image" Target="../media/image172.svg"/><Relationship Id="rId2" Type="http://schemas.openxmlformats.org/officeDocument/2006/relationships/image" Target="../media/image167.png"/><Relationship Id="rId1" Type="http://schemas.openxmlformats.org/officeDocument/2006/relationships/slideLayout" Target="../slideLayouts/slideLayout48.xml"/><Relationship Id="rId6" Type="http://schemas.openxmlformats.org/officeDocument/2006/relationships/image" Target="../media/image171.png"/><Relationship Id="rId11" Type="http://schemas.openxmlformats.org/officeDocument/2006/relationships/image" Target="../media/image176.svg"/><Relationship Id="rId5" Type="http://schemas.openxmlformats.org/officeDocument/2006/relationships/image" Target="../media/image170.sv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CDC596C7-FA18-3687-8C94-389AA9444458}"/>
              </a:ext>
            </a:extLst>
          </p:cNvPr>
          <p:cNvPicPr>
            <a:picLocks noChangeAspect="1"/>
          </p:cNvPicPr>
          <p:nvPr/>
        </p:nvPicPr>
        <p:blipFill>
          <a:blip r:embed="rId3"/>
          <a:stretch>
            <a:fillRect/>
          </a:stretch>
        </p:blipFill>
        <p:spPr>
          <a:xfrm>
            <a:off x="720402" y="1965523"/>
            <a:ext cx="5445740" cy="3192330"/>
          </a:xfrm>
          <a:prstGeom prst="rect">
            <a:avLst/>
          </a:prstGeom>
        </p:spPr>
      </p:pic>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94" r="-1874"/>
          <a:stretch/>
        </p:blipFill>
        <p:spPr bwMode="auto">
          <a:xfrm>
            <a:off x="7375058" y="2708074"/>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1626" y="1414678"/>
            <a:ext cx="3808036" cy="286448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50DC63B-8DC0-FEE2-25DE-6E3047AA264B}"/>
              </a:ext>
            </a:extLst>
          </p:cNvPr>
          <p:cNvSpPr/>
          <p:nvPr/>
        </p:nvSpPr>
        <p:spPr>
          <a:xfrm>
            <a:off x="4742851" y="2217550"/>
            <a:ext cx="1600139" cy="3959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Inspeções</a:t>
            </a:r>
            <a:endParaRPr lang="en-US" dirty="0"/>
          </a:p>
        </p:txBody>
      </p:sp>
      <p:pic>
        <p:nvPicPr>
          <p:cNvPr id="1026" name="Picture 2" descr="README">
            <a:extLst>
              <a:ext uri="{FF2B5EF4-FFF2-40B4-BE49-F238E27FC236}">
                <a16:creationId xmlns:a16="http://schemas.microsoft.com/office/drawing/2014/main" id="{AF0E9AEE-759E-80EA-53BB-229C81F5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5" y="4600994"/>
            <a:ext cx="7614838"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a:t>
            </a:r>
            <a:r>
              <a:rPr lang="en-US" dirty="0" err="1"/>
              <a:t>conceito</a:t>
            </a:r>
            <a:r>
              <a:rPr lang="en-US" dirty="0"/>
              <a:t> </a:t>
            </a:r>
            <a:r>
              <a:rPr lang="en-US" dirty="0" err="1"/>
              <a:t>estatístico</a:t>
            </a:r>
            <a:r>
              <a:rPr lang="en-US" dirty="0"/>
              <a:t>)</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098940"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03471"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597938" y="4636966"/>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9596850" y="2795970"/>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401131" y="2868925"/>
            <a:ext cx="108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74172" y="2870826"/>
            <a:ext cx="108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14172" y="3230826"/>
            <a:ext cx="86889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230826"/>
            <a:ext cx="83075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243471" y="3228925"/>
            <a:ext cx="69766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6941131" y="3228925"/>
            <a:ext cx="69780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923248"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671606"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70654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9754697" y="3230826"/>
            <a:ext cx="1284416"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4686288"/>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9735646" y="5026509"/>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466243" y="1804636"/>
            <a:ext cx="4615858" cy="461665"/>
          </a:xfrm>
          <a:prstGeom prst="rect">
            <a:avLst/>
          </a:prstGeom>
          <a:noFill/>
        </p:spPr>
        <p:txBody>
          <a:bodyPr wrap="square">
            <a:spAutoFit/>
          </a:bodyPr>
          <a:lstStyle/>
          <a:p>
            <a:r>
              <a:rPr lang="pt-BR" sz="2400" b="1" dirty="0">
                <a:solidFill>
                  <a:srgbClr val="0077B5"/>
                </a:solidFill>
              </a:rPr>
              <a:t>Tipos de Dados: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8740506" y="1762230"/>
            <a:ext cx="3101723" cy="461665"/>
          </a:xfrm>
          <a:prstGeom prst="rect">
            <a:avLst/>
          </a:prstGeom>
          <a:noFill/>
        </p:spPr>
        <p:txBody>
          <a:bodyPr wrap="square">
            <a:spAutoFit/>
          </a:bodyPr>
          <a:lstStyle/>
          <a:p>
            <a:r>
              <a:rPr lang="pt-BR" sz="2400" b="1" dirty="0">
                <a:solidFill>
                  <a:srgbClr val="0077B5"/>
                </a:solidFill>
              </a:rPr>
              <a:t>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8576991" y="1901465"/>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3683221" y="5064985"/>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827588" y="506498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564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57217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57512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58717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61879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563427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936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94383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94678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95882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99044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aixaDeTexto 76">
            <a:extLst>
              <a:ext uri="{FF2B5EF4-FFF2-40B4-BE49-F238E27FC236}">
                <a16:creationId xmlns:a16="http://schemas.microsoft.com/office/drawing/2014/main" id="{E2FBD346-1824-A12A-311B-8FCBA63B0023}"/>
              </a:ext>
            </a:extLst>
          </p:cNvPr>
          <p:cNvSpPr txBox="1"/>
          <p:nvPr/>
        </p:nvSpPr>
        <p:spPr>
          <a:xfrm>
            <a:off x="10441399"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40509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404318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403114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4043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408980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4120273"/>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44226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441484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440280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441484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446145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3" name="Agrupar 2">
            <a:extLst>
              <a:ext uri="{FF2B5EF4-FFF2-40B4-BE49-F238E27FC236}">
                <a16:creationId xmlns:a16="http://schemas.microsoft.com/office/drawing/2014/main" id="{ED18F002-DF79-CD6D-FF61-59C4D1ED630B}"/>
              </a:ext>
            </a:extLst>
          </p:cNvPr>
          <p:cNvGrpSpPr/>
          <p:nvPr/>
        </p:nvGrpSpPr>
        <p:grpSpPr>
          <a:xfrm>
            <a:off x="1457238" y="155635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
        <p:nvSpPr>
          <p:cNvPr id="4" name="Retângulo 3">
            <a:extLst>
              <a:ext uri="{FF2B5EF4-FFF2-40B4-BE49-F238E27FC236}">
                <a16:creationId xmlns:a16="http://schemas.microsoft.com/office/drawing/2014/main" id="{AE1E2C8E-EECB-D49B-957B-3CC007CAC066}"/>
              </a:ext>
            </a:extLst>
          </p:cNvPr>
          <p:cNvSpPr/>
          <p:nvPr/>
        </p:nvSpPr>
        <p:spPr>
          <a:xfrm>
            <a:off x="355834" y="5288039"/>
            <a:ext cx="11520000" cy="133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2357007" y="5326856"/>
            <a:ext cx="2164079"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955199"/>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4091947" y="6025064"/>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7473111" y="5680402"/>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5326856"/>
            <a:ext cx="1921296"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5265683" y="5326856"/>
            <a:ext cx="218370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8732094" y="5326856"/>
            <a:ext cx="175966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10660796" y="601712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10660796" y="620641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10660796" y="638300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11016396" y="601712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11016396" y="620641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11016396" y="638300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11362492" y="601712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11362492" y="620641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11362492" y="638300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10655479" y="573587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11003281" y="573757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10657979" y="548354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10975801" y="548524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11353051" y="574257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10441399" y="591416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10429755"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10428207" y="536184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Exploração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29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73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E086D7-290E-4727-9F01-FEB7A71CC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1665259"/>
            <a:ext cx="11645900" cy="4985980"/>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Propósitos de Sumarização</a:t>
            </a:r>
            <a:r>
              <a:rPr lang="pt-BR" sz="2200" b="1" dirty="0"/>
              <a:t>: </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Posição/concentração: média, moda, mediana</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Ordenação (posição relativa): quartis, percentis, máximo e mínimo</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Dispersão (absoluta): variância, desvio padrão, amplitude e intervalo interquartil</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Dispersão (relativa): coeficiente de variação</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dirty="0"/>
          </a:p>
          <a:p>
            <a:pPr>
              <a:buClr>
                <a:schemeClr val="accent6">
                  <a:lumMod val="75000"/>
                </a:schemeClr>
              </a:buClr>
            </a:pPr>
            <a:r>
              <a:rPr lang="pt-BR" sz="2400" b="1" dirty="0">
                <a:solidFill>
                  <a:srgbClr val="0077B5"/>
                </a:solidFill>
              </a:rPr>
              <a:t>Especificando a Distribuição de Frequência do Dado:</a:t>
            </a:r>
          </a:p>
          <a:p>
            <a:pPr marL="742950" lvl="1" indent="-285750">
              <a:buClr>
                <a:schemeClr val="accent6">
                  <a:lumMod val="75000"/>
                </a:schemeClr>
              </a:buClr>
              <a:buFont typeface="Arial" panose="020B0604020202020204" pitchFamily="34" charset="0"/>
              <a:buChar char="•"/>
            </a:pPr>
            <a:r>
              <a:rPr lang="pt-BR" dirty="0"/>
              <a:t>Concentração: </a:t>
            </a:r>
            <a:r>
              <a:rPr lang="pt-BR" b="0" i="0" dirty="0">
                <a:solidFill>
                  <a:srgbClr val="333333"/>
                </a:solidFill>
                <a:effectLst/>
                <a:latin typeface="Helvetica Neue"/>
              </a:rPr>
              <a:t>centro das observações</a:t>
            </a:r>
            <a:endParaRPr lang="pt-BR" dirty="0"/>
          </a:p>
          <a:p>
            <a:pPr marL="742950" lvl="1" indent="-285750">
              <a:buClr>
                <a:schemeClr val="accent6">
                  <a:lumMod val="75000"/>
                </a:schemeClr>
              </a:buClr>
              <a:buFont typeface="Arial" panose="020B0604020202020204" pitchFamily="34" charset="0"/>
              <a:buChar char="•"/>
            </a:pPr>
            <a:r>
              <a:rPr lang="pt-BR" dirty="0"/>
              <a:t>Dispersão: </a:t>
            </a:r>
            <a:r>
              <a:rPr lang="pt-BR" b="0" i="0" dirty="0">
                <a:solidFill>
                  <a:srgbClr val="333333"/>
                </a:solidFill>
                <a:effectLst/>
                <a:latin typeface="Helvetica Neue"/>
              </a:rPr>
              <a:t>variabilidade das observações</a:t>
            </a:r>
            <a:endParaRPr lang="pt-BR" dirty="0"/>
          </a:p>
          <a:p>
            <a:pPr marL="742950" lvl="1" indent="-285750">
              <a:buClr>
                <a:schemeClr val="accent6">
                  <a:lumMod val="75000"/>
                </a:schemeClr>
              </a:buClr>
              <a:buFont typeface="Arial" panose="020B0604020202020204" pitchFamily="34" charset="0"/>
              <a:buChar char="•"/>
            </a:pPr>
            <a:r>
              <a:rPr lang="pt-BR" dirty="0"/>
              <a:t>Outliers: </a:t>
            </a:r>
            <a:r>
              <a:rPr lang="pt-BR" b="0" i="0" dirty="0">
                <a:solidFill>
                  <a:srgbClr val="333333"/>
                </a:solidFill>
                <a:effectLst/>
                <a:latin typeface="Helvetica Neue"/>
              </a:rPr>
              <a:t>observações que se diferenciam drasticamente dos demais</a:t>
            </a:r>
          </a:p>
          <a:p>
            <a:pPr marL="742950" lvl="1" indent="-285750">
              <a:buClr>
                <a:schemeClr val="accent6">
                  <a:lumMod val="75000"/>
                </a:schemeClr>
              </a:buClr>
              <a:buFont typeface="Arial" panose="020B0604020202020204" pitchFamily="34" charset="0"/>
              <a:buChar char="•"/>
            </a:pPr>
            <a:r>
              <a:rPr lang="pt-BR" dirty="0"/>
              <a:t>Forma: </a:t>
            </a:r>
            <a:r>
              <a:rPr lang="pt-BR" b="0" i="0" dirty="0">
                <a:solidFill>
                  <a:srgbClr val="333333"/>
                </a:solidFill>
                <a:effectLst/>
                <a:latin typeface="Helvetica Neue"/>
              </a:rPr>
              <a:t>simétrica, assimétrica (à esquerda/direita)</a:t>
            </a:r>
          </a:p>
        </p:txBody>
      </p:sp>
      <p:pic>
        <p:nvPicPr>
          <p:cNvPr id="8" name="Imagem 7">
            <a:extLst>
              <a:ext uri="{FF2B5EF4-FFF2-40B4-BE49-F238E27FC236}">
                <a16:creationId xmlns:a16="http://schemas.microsoft.com/office/drawing/2014/main" id="{A9A4D9EF-1FB6-9669-72FC-EB1878B3C2D5}"/>
              </a:ext>
            </a:extLst>
          </p:cNvPr>
          <p:cNvPicPr>
            <a:picLocks noChangeAspect="1"/>
          </p:cNvPicPr>
          <p:nvPr/>
        </p:nvPicPr>
        <p:blipFill>
          <a:blip r:embed="rId3"/>
          <a:stretch>
            <a:fillRect/>
          </a:stretch>
        </p:blipFill>
        <p:spPr>
          <a:xfrm>
            <a:off x="7913506" y="4505726"/>
            <a:ext cx="3168968" cy="1831135"/>
          </a:xfrm>
          <a:prstGeom prst="rect">
            <a:avLst/>
          </a:prstGeom>
        </p:spPr>
      </p:pic>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vs. </a:t>
            </a:r>
            <a:r>
              <a:rPr lang="en-US" dirty="0" err="1"/>
              <a:t>Objetivos</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21306" y="3822320"/>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inteiro</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721306" y="257244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fator</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21306" y="424317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white"/>
                </a:solidFill>
                <a:effectLst/>
                <a:uLnTx/>
                <a:uFillTx/>
                <a:latin typeface="Calibri" panose="020F0502020204030204"/>
                <a:ea typeface="+mn-ea"/>
                <a:cs typeface="+mn-cs"/>
              </a:rPr>
              <a:t>double</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1085181" y="292395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654110" y="512182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654110" y="600047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839980" y="2220933"/>
            <a:ext cx="97200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caracteres</a:t>
            </a:r>
          </a:p>
        </p:txBody>
      </p:sp>
      <p:pic>
        <p:nvPicPr>
          <p:cNvPr id="3" name="Imagem 4" descr="Uma imagem contendo Site&#10;&#10;Descrição gerada automaticamente">
            <a:extLst>
              <a:ext uri="{FF2B5EF4-FFF2-40B4-BE49-F238E27FC236}">
                <a16:creationId xmlns:a16="http://schemas.microsoft.com/office/drawing/2014/main" id="{C286DFB4-EF2C-57FC-71EE-67B559B2D38B}"/>
              </a:ext>
            </a:extLst>
          </p:cNvPr>
          <p:cNvPicPr>
            <a:picLocks noChangeAspect="1"/>
          </p:cNvPicPr>
          <p:nvPr/>
        </p:nvPicPr>
        <p:blipFill>
          <a:blip r:embed="rId3"/>
          <a:stretch>
            <a:fillRect/>
          </a:stretch>
        </p:blipFill>
        <p:spPr>
          <a:xfrm>
            <a:off x="3647870" y="2220933"/>
            <a:ext cx="4472159" cy="2173343"/>
          </a:xfrm>
          <a:prstGeom prst="rect">
            <a:avLst/>
          </a:prstGeom>
        </p:spPr>
      </p:pic>
      <p:pic>
        <p:nvPicPr>
          <p:cNvPr id="8" name="Imagem 7">
            <a:extLst>
              <a:ext uri="{FF2B5EF4-FFF2-40B4-BE49-F238E27FC236}">
                <a16:creationId xmlns:a16="http://schemas.microsoft.com/office/drawing/2014/main" id="{CD6FBA23-8453-A9B4-3C26-C653C3C68DF3}"/>
              </a:ext>
            </a:extLst>
          </p:cNvPr>
          <p:cNvPicPr>
            <a:picLocks noChangeAspect="1"/>
          </p:cNvPicPr>
          <p:nvPr/>
        </p:nvPicPr>
        <p:blipFill>
          <a:blip r:embed="rId4"/>
          <a:stretch>
            <a:fillRect/>
          </a:stretch>
        </p:blipFill>
        <p:spPr>
          <a:xfrm>
            <a:off x="6400432" y="4003013"/>
            <a:ext cx="5934743" cy="2803476"/>
          </a:xfrm>
          <a:prstGeom prst="rect">
            <a:avLst/>
          </a:prstGeom>
        </p:spPr>
      </p:pic>
      <p:pic>
        <p:nvPicPr>
          <p:cNvPr id="9" name="Imagem 8">
            <a:extLst>
              <a:ext uri="{FF2B5EF4-FFF2-40B4-BE49-F238E27FC236}">
                <a16:creationId xmlns:a16="http://schemas.microsoft.com/office/drawing/2014/main" id="{0DAAB3C7-6022-A7FF-1BDE-075EE254D1BA}"/>
              </a:ext>
            </a:extLst>
          </p:cNvPr>
          <p:cNvPicPr>
            <a:picLocks noChangeAspect="1"/>
          </p:cNvPicPr>
          <p:nvPr/>
        </p:nvPicPr>
        <p:blipFill rotWithShape="1">
          <a:blip r:embed="rId5"/>
          <a:srcRect t="11807" b="5854"/>
          <a:stretch/>
        </p:blipFill>
        <p:spPr>
          <a:xfrm>
            <a:off x="9955919" y="1009825"/>
            <a:ext cx="4472161" cy="1858633"/>
          </a:xfrm>
          <a:prstGeom prst="rect">
            <a:avLst/>
          </a:prstGeom>
        </p:spPr>
      </p:pic>
      <p:pic>
        <p:nvPicPr>
          <p:cNvPr id="19" name="Imagem 18">
            <a:extLst>
              <a:ext uri="{FF2B5EF4-FFF2-40B4-BE49-F238E27FC236}">
                <a16:creationId xmlns:a16="http://schemas.microsoft.com/office/drawing/2014/main" id="{7E0E86FA-D968-BC90-5DA0-DC51956A8846}"/>
              </a:ext>
            </a:extLst>
          </p:cNvPr>
          <p:cNvPicPr>
            <a:picLocks noChangeAspect="1"/>
          </p:cNvPicPr>
          <p:nvPr/>
        </p:nvPicPr>
        <p:blipFill rotWithShape="1">
          <a:blip r:embed="rId6"/>
          <a:srcRect t="9916" b="7746"/>
          <a:stretch/>
        </p:blipFill>
        <p:spPr>
          <a:xfrm>
            <a:off x="7343195" y="1925671"/>
            <a:ext cx="4472159" cy="1858632"/>
          </a:xfrm>
          <a:prstGeom prst="rect">
            <a:avLst/>
          </a:prstGeom>
        </p:spPr>
      </p:pic>
      <p:sp>
        <p:nvSpPr>
          <p:cNvPr id="21" name="Retângulo 20">
            <a:extLst>
              <a:ext uri="{FF2B5EF4-FFF2-40B4-BE49-F238E27FC236}">
                <a16:creationId xmlns:a16="http://schemas.microsoft.com/office/drawing/2014/main" id="{D52450B0-050A-4819-CD01-EBC8207A1EF5}"/>
              </a:ext>
            </a:extLst>
          </p:cNvPr>
          <p:cNvSpPr/>
          <p:nvPr/>
        </p:nvSpPr>
        <p:spPr>
          <a:xfrm>
            <a:off x="-906851" y="2641787"/>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Quais dados usar? </a:t>
            </a:r>
          </a:p>
        </p:txBody>
      </p:sp>
    </p:spTree>
    <p:extLst>
      <p:ext uri="{BB962C8B-B14F-4D97-AF65-F5344CB8AC3E}">
        <p14:creationId xmlns:p14="http://schemas.microsoft.com/office/powerpoint/2010/main" val="3086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494443" y="1414678"/>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30F0A4F-50BA-0C5F-7C9C-65DA35708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71" y="120616"/>
            <a:ext cx="7326775" cy="549508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816471BF-64CA-E15C-2194-BAB86135BA2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r="4159" b="12783"/>
          <a:stretch/>
        </p:blipFill>
        <p:spPr>
          <a:xfrm flipH="1" flipV="1">
            <a:off x="323850" y="1055369"/>
            <a:ext cx="6164405" cy="4207292"/>
          </a:xfrm>
          <a:prstGeom prst="rect">
            <a:avLst/>
          </a:prstGeom>
        </p:spPr>
      </p:pic>
      <p:pic>
        <p:nvPicPr>
          <p:cNvPr id="7" name="Picture 2" descr="Better Data Visualizations: A Guide for Scholars, Researchers, and Wonks |  Amazon.com.br">
            <a:extLst>
              <a:ext uri="{FF2B5EF4-FFF2-40B4-BE49-F238E27FC236}">
                <a16:creationId xmlns:a16="http://schemas.microsoft.com/office/drawing/2014/main" id="{F23407E9-5C53-6829-0798-55DDE442A477}"/>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605678" y="3794760"/>
            <a:ext cx="980894" cy="1260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hart, bubble chart&#10;&#10;Description automatically generated">
            <a:extLst>
              <a:ext uri="{FF2B5EF4-FFF2-40B4-BE49-F238E27FC236}">
                <a16:creationId xmlns:a16="http://schemas.microsoft.com/office/drawing/2014/main" id="{F2BA2376-68EF-A782-5996-511B8ACB7716}"/>
              </a:ext>
            </a:extLst>
          </p:cNvPr>
          <p:cNvPicPr>
            <a:picLocks noChangeAspect="1"/>
          </p:cNvPicPr>
          <p:nvPr/>
        </p:nvPicPr>
        <p:blipFill rotWithShape="1">
          <a:blip r:embed="rId9"/>
          <a:srcRect r="32816"/>
          <a:stretch/>
        </p:blipFill>
        <p:spPr>
          <a:xfrm>
            <a:off x="1391429" y="1314617"/>
            <a:ext cx="4375388" cy="3660090"/>
          </a:xfrm>
          <a:prstGeom prst="rect">
            <a:avLst/>
          </a:prstGeom>
          <a:ln>
            <a:noFill/>
          </a:ln>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Exemplos – </a:t>
            </a:r>
            <a:r>
              <a:rPr lang="pt-BR" dirty="0" err="1"/>
              <a:t>Feature</a:t>
            </a:r>
            <a:r>
              <a:rPr lang="pt-BR" dirty="0"/>
              <a:t> </a:t>
            </a:r>
            <a:r>
              <a:rPr lang="pt-BR" dirty="0" err="1"/>
              <a:t>Engineering</a:t>
            </a:r>
            <a:endParaRPr lang="pt-BR" dirty="0"/>
          </a:p>
        </p:txBody>
      </p:sp>
      <p:pic>
        <p:nvPicPr>
          <p:cNvPr id="19" name="Imagem 18">
            <a:extLst>
              <a:ext uri="{FF2B5EF4-FFF2-40B4-BE49-F238E27FC236}">
                <a16:creationId xmlns:a16="http://schemas.microsoft.com/office/drawing/2014/main" id="{AD57BD04-F554-4A79-A113-6AD9A506B995}"/>
              </a:ext>
            </a:extLst>
          </p:cNvPr>
          <p:cNvPicPr>
            <a:picLocks noChangeAspect="1"/>
          </p:cNvPicPr>
          <p:nvPr/>
        </p:nvPicPr>
        <p:blipFill>
          <a:blip r:embed="rId3"/>
          <a:stretch>
            <a:fillRect/>
          </a:stretch>
        </p:blipFill>
        <p:spPr>
          <a:xfrm>
            <a:off x="3132426" y="1410707"/>
            <a:ext cx="5618992" cy="4690170"/>
          </a:xfrm>
          <a:prstGeom prst="rect">
            <a:avLst/>
          </a:prstGeom>
        </p:spPr>
      </p:pic>
      <p:pic>
        <p:nvPicPr>
          <p:cNvPr id="4" name="Picture 2" descr="Feature Engineering and Selection: A Practical Approach for Predictive  Models | Amazon.com.br">
            <a:extLst>
              <a:ext uri="{FF2B5EF4-FFF2-40B4-BE49-F238E27FC236}">
                <a16:creationId xmlns:a16="http://schemas.microsoft.com/office/drawing/2014/main" id="{75213013-DF0A-4E65-A86C-E251ED3ABA3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676564" y="5051630"/>
            <a:ext cx="725572" cy="103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443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605074E-AB8B-48A4-A5B3-2EC612AA9638}"/>
              </a:ext>
            </a:extLst>
          </p:cNvPr>
          <p:cNvSpPr txBox="1"/>
          <p:nvPr/>
        </p:nvSpPr>
        <p:spPr>
          <a:xfrm>
            <a:off x="2247519" y="1695932"/>
            <a:ext cx="7696962" cy="3532762"/>
          </a:xfrm>
          <a:prstGeom prst="rect">
            <a:avLst/>
          </a:prstGeom>
          <a:noFill/>
        </p:spPr>
        <p:txBody>
          <a:bodyPr wrap="square">
            <a:spAutoFit/>
          </a:bodyPr>
          <a:lstStyle/>
          <a:p>
            <a:pPr algn="just" defTabSz="855707">
              <a:spcAft>
                <a:spcPts val="540"/>
              </a:spcAft>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Modelagem Estatística – aprendizado estatístico, que guardadas diferenças culturais, possui correspondência com a área de Machine Learning – aprendizado de máquina. Tendo ainda combinações como  Modelagem de Machine Learning. </a:t>
            </a:r>
          </a:p>
          <a:p>
            <a:pPr algn="just" defTabSz="855707">
              <a:spcAft>
                <a:spcPts val="540"/>
              </a:spcAft>
            </a:pP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Modelos Estatísticos – algoritmos de aprendizagem, métodos matemáticos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entradas – features, variáveis explicativas, variáveis dependentes, preditores, inputs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Target – variável resposta, variável dependente, variável preditora, variável de interesse, variável de supervisão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Processo de modelagem – ajuste, treino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teste – </a:t>
            </a:r>
            <a:r>
              <a:rPr lang="pt-BR" sz="1620" dirty="0" err="1">
                <a:solidFill>
                  <a:prstClr val="black"/>
                </a:solidFill>
                <a:latin typeface="Calibri" panose="020F0502020204030204" pitchFamily="34" charset="0"/>
                <a:ea typeface="Times New Roman" panose="02020603050405020304" pitchFamily="18" charset="0"/>
                <a:cs typeface="Calibri" panose="020F0502020204030204" pitchFamily="34" charset="0"/>
              </a:rPr>
              <a:t>unseen</a:t>
            </a: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 data</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produção – novos dados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p:txBody>
      </p:sp>
      <p:sp>
        <p:nvSpPr>
          <p:cNvPr id="7" name="Título 1">
            <a:extLst>
              <a:ext uri="{FF2B5EF4-FFF2-40B4-BE49-F238E27FC236}">
                <a16:creationId xmlns:a16="http://schemas.microsoft.com/office/drawing/2014/main" id="{9D79D6E9-8DE3-4A7D-9DF6-8BEF3A85EFEC}"/>
              </a:ext>
            </a:extLst>
          </p:cNvPr>
          <p:cNvSpPr>
            <a:spLocks noGrp="1"/>
          </p:cNvSpPr>
          <p:nvPr>
            <p:ph type="title"/>
          </p:nvPr>
        </p:nvSpPr>
        <p:spPr>
          <a:xfrm>
            <a:off x="2152650" y="365127"/>
            <a:ext cx="7886700" cy="1325563"/>
          </a:xfrm>
        </p:spPr>
        <p:txBody>
          <a:bodyPr/>
          <a:lstStyle/>
          <a:p>
            <a:r>
              <a:rPr lang="pt-BR" dirty="0"/>
              <a:t>Model: equivalências de termos</a:t>
            </a:r>
          </a:p>
        </p:txBody>
      </p:sp>
    </p:spTree>
    <p:extLst>
      <p:ext uri="{BB962C8B-B14F-4D97-AF65-F5344CB8AC3E}">
        <p14:creationId xmlns:p14="http://schemas.microsoft.com/office/powerpoint/2010/main" val="2200850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8" name="Imagem 4">
            <a:extLst>
              <a:ext uri="{FF2B5EF4-FFF2-40B4-BE49-F238E27FC236}">
                <a16:creationId xmlns:a16="http://schemas.microsoft.com/office/drawing/2014/main" id="{0731F598-E7E2-449D-B3DB-982A7DCD892C}"/>
              </a:ext>
            </a:extLst>
          </p:cNvPr>
          <p:cNvPicPr>
            <a:picLocks noChangeAspect="1"/>
          </p:cNvPicPr>
          <p:nvPr/>
        </p:nvPicPr>
        <p:blipFill>
          <a:blip r:embed="rId3"/>
          <a:stretch>
            <a:fillRect/>
          </a:stretch>
        </p:blipFill>
        <p:spPr>
          <a:xfrm>
            <a:off x="3046895" y="1937578"/>
            <a:ext cx="5858179" cy="4235054"/>
          </a:xfrm>
          <a:prstGeom prst="rect">
            <a:avLst/>
          </a:prstGeom>
        </p:spPr>
      </p:pic>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Precisamos nos preocupar com muitas coisas... </a:t>
            </a:r>
          </a:p>
        </p:txBody>
      </p:sp>
    </p:spTree>
    <p:extLst>
      <p:ext uri="{BB962C8B-B14F-4D97-AF65-F5344CB8AC3E}">
        <p14:creationId xmlns:p14="http://schemas.microsoft.com/office/powerpoint/2010/main" val="2455713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a:t> </a:t>
            </a:r>
            <a:endParaRPr lang="pt-BR" dirty="0"/>
          </a:p>
        </p:txBody>
      </p:sp>
      <p:pic>
        <p:nvPicPr>
          <p:cNvPr id="5" name="Imagem 4">
            <a:extLst>
              <a:ext uri="{FF2B5EF4-FFF2-40B4-BE49-F238E27FC236}">
                <a16:creationId xmlns:a16="http://schemas.microsoft.com/office/drawing/2014/main" id="{EFB7141C-14E5-45C4-822B-CBAE129A5298}"/>
              </a:ext>
            </a:extLst>
          </p:cNvPr>
          <p:cNvPicPr>
            <a:picLocks noChangeAspect="1"/>
          </p:cNvPicPr>
          <p:nvPr/>
        </p:nvPicPr>
        <p:blipFill>
          <a:blip r:embed="rId3"/>
          <a:stretch>
            <a:fillRect/>
          </a:stretch>
        </p:blipFill>
        <p:spPr>
          <a:xfrm>
            <a:off x="1524000" y="2411798"/>
            <a:ext cx="9144000" cy="2034404"/>
          </a:xfrm>
          <a:prstGeom prst="rect">
            <a:avLst/>
          </a:prstGeom>
        </p:spPr>
      </p:pic>
    </p:spTree>
    <p:extLst>
      <p:ext uri="{BB962C8B-B14F-4D97-AF65-F5344CB8AC3E}">
        <p14:creationId xmlns:p14="http://schemas.microsoft.com/office/powerpoint/2010/main" val="3970053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DE3E982-0F4F-4D1B-96FD-0005DBF652DD}"/>
              </a:ext>
            </a:extLst>
          </p:cNvPr>
          <p:cNvSpPr txBox="1"/>
          <p:nvPr/>
        </p:nvSpPr>
        <p:spPr>
          <a:xfrm>
            <a:off x="1805859" y="1562285"/>
            <a:ext cx="7562526" cy="4487382"/>
          </a:xfrm>
          <a:prstGeom prst="rect">
            <a:avLst/>
          </a:prstGeom>
          <a:noFill/>
        </p:spPr>
        <p:txBody>
          <a:bodyPr wrap="square">
            <a:spAutoFit/>
          </a:bodyPr>
          <a:lstStyle/>
          <a:p>
            <a:pPr marL="144780" defTabSz="855707"/>
            <a:r>
              <a:rPr lang="pt-BR" sz="1680" dirty="0">
                <a:solidFill>
                  <a:prstClr val="black"/>
                </a:solidFill>
                <a:latin typeface="Verdana" panose="020B0604030504040204" pitchFamily="34" charset="0"/>
                <a:ea typeface="Verdana" panose="020B0604030504040204" pitchFamily="34" charset="0"/>
              </a:rPr>
              <a:t>Pacote para visualizar dados, criado por </a:t>
            </a:r>
            <a:r>
              <a:rPr lang="pt-BR" sz="1680" dirty="0" err="1">
                <a:solidFill>
                  <a:prstClr val="black"/>
                </a:solidFill>
                <a:latin typeface="Verdana" panose="020B0604030504040204" pitchFamily="34" charset="0"/>
                <a:ea typeface="Verdana" panose="020B0604030504040204" pitchFamily="34" charset="0"/>
              </a:rPr>
              <a:t>Hadley</a:t>
            </a:r>
            <a:r>
              <a:rPr lang="pt-BR" sz="1680" dirty="0">
                <a:solidFill>
                  <a:prstClr val="black"/>
                </a:solidFill>
                <a:latin typeface="Verdana" panose="020B0604030504040204" pitchFamily="34" charset="0"/>
                <a:ea typeface="Verdana" panose="020B0604030504040204" pitchFamily="34" charset="0"/>
              </a:rPr>
              <a:t> Wickham, como uma implementação dos conceitos do </a:t>
            </a:r>
            <a:r>
              <a:rPr lang="pt-BR" sz="1680" dirty="0" err="1">
                <a:solidFill>
                  <a:prstClr val="black"/>
                </a:solidFill>
                <a:latin typeface="Verdana" panose="020B0604030504040204" pitchFamily="34" charset="0"/>
                <a:ea typeface="Verdana" panose="020B0604030504040204" pitchFamily="34" charset="0"/>
              </a:rPr>
              <a:t>Grammas</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of</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Graphics</a:t>
            </a:r>
            <a:r>
              <a:rPr lang="pt-BR" sz="1680" dirty="0">
                <a:solidFill>
                  <a:prstClr val="black"/>
                </a:solidFill>
                <a:latin typeface="Verdana" panose="020B0604030504040204" pitchFamily="34" charset="0"/>
                <a:ea typeface="Verdana" panose="020B0604030504040204" pitchFamily="34" charset="0"/>
              </a:rPr>
              <a:t> (daí o </a:t>
            </a:r>
            <a:r>
              <a:rPr lang="pt-BR" sz="1680" dirty="0" err="1">
                <a:solidFill>
                  <a:prstClr val="black"/>
                </a:solidFill>
                <a:latin typeface="Verdana" panose="020B0604030504040204" pitchFamily="34" charset="0"/>
                <a:ea typeface="Verdana" panose="020B0604030504040204" pitchFamily="34" charset="0"/>
              </a:rPr>
              <a:t>gg</a:t>
            </a:r>
            <a:r>
              <a:rPr lang="pt-BR" sz="1680" dirty="0">
                <a:solidFill>
                  <a:prstClr val="black"/>
                </a:solidFill>
                <a:latin typeface="Verdana" panose="020B0604030504040204" pitchFamily="34" charset="0"/>
                <a:ea typeface="Verdana" panose="020B0604030504040204" pitchFamily="34" charset="0"/>
              </a:rPr>
              <a:t> do nome do ggplot2), permitindo uma analogia à gramática de uma língua.</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Mantido pela R-Studio</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Sintaxe única e estruturada</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Maior controle e versatilidade </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Mais lógica e menos memorização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Portfólio amplo e em expansão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Oferece recursos de design</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Linguagem de programação cientifica </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Desvantagens: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Curva de aprendizado inicialmente íngreme</a:t>
            </a:r>
            <a:endParaRPr lang="en-US" sz="1680" dirty="0">
              <a:solidFill>
                <a:prstClr val="black"/>
              </a:solidFill>
              <a:latin typeface="Verdana" panose="020B0604030504040204" pitchFamily="34" charset="0"/>
              <a:ea typeface="Verdana" panose="020B0604030504040204" pitchFamily="34" charset="0"/>
            </a:endParaRPr>
          </a:p>
        </p:txBody>
      </p:sp>
      <p:pic>
        <p:nvPicPr>
          <p:cNvPr id="11" name="Imagem 10">
            <a:extLst>
              <a:ext uri="{FF2B5EF4-FFF2-40B4-BE49-F238E27FC236}">
                <a16:creationId xmlns:a16="http://schemas.microsoft.com/office/drawing/2014/main" id="{F6B59435-E38B-4624-BB51-0818F458A095}"/>
              </a:ext>
            </a:extLst>
          </p:cNvPr>
          <p:cNvPicPr>
            <a:picLocks noChangeAspect="1"/>
          </p:cNvPicPr>
          <p:nvPr/>
        </p:nvPicPr>
        <p:blipFill rotWithShape="1">
          <a:blip r:embed="rId3"/>
          <a:srcRect l="30810" t="58209" r="33691"/>
          <a:stretch/>
        </p:blipFill>
        <p:spPr>
          <a:xfrm>
            <a:off x="7022074" y="2887848"/>
            <a:ext cx="3364068" cy="2829278"/>
          </a:xfrm>
          <a:prstGeom prst="rect">
            <a:avLst/>
          </a:prstGeom>
        </p:spPr>
      </p:pic>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a:t>
            </a:r>
          </a:p>
        </p:txBody>
      </p:sp>
      <p:pic>
        <p:nvPicPr>
          <p:cNvPr id="1026" name="Picture 2" descr="GitHub - erikgahner/awesome-ggplot2: A curated list of awesome ggplot2  tutorials, packages etc.">
            <a:extLst>
              <a:ext uri="{FF2B5EF4-FFF2-40B4-BE49-F238E27FC236}">
                <a16:creationId xmlns:a16="http://schemas.microsoft.com/office/drawing/2014/main" id="{20030119-A315-44AB-BE74-1C488358E8D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15192" y="73116"/>
            <a:ext cx="1458689" cy="169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4" name="Imagem 3" descr="Gráfico, Gráfico de funil&#10;&#10;Descrição gerada automaticamente">
            <a:extLst>
              <a:ext uri="{FF2B5EF4-FFF2-40B4-BE49-F238E27FC236}">
                <a16:creationId xmlns:a16="http://schemas.microsoft.com/office/drawing/2014/main" id="{ECDE46A5-08B0-4AEC-AE5A-5A7A94A16F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305353"/>
            <a:ext cx="9144000" cy="4247294"/>
          </a:xfrm>
          <a:prstGeom prst="rect">
            <a:avLst/>
          </a:prstGeom>
        </p:spPr>
      </p:pic>
      <p:pic>
        <p:nvPicPr>
          <p:cNvPr id="8" name="Gráfico 7" descr="Seta para Baixo com preenchimento sólido">
            <a:extLst>
              <a:ext uri="{FF2B5EF4-FFF2-40B4-BE49-F238E27FC236}">
                <a16:creationId xmlns:a16="http://schemas.microsoft.com/office/drawing/2014/main" id="{4CE2EA0E-EE30-4229-91F2-BB0490D332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24022" y="2421566"/>
            <a:ext cx="1097280" cy="2400204"/>
          </a:xfrm>
          <a:prstGeom prst="rect">
            <a:avLst/>
          </a:prstGeom>
        </p:spPr>
      </p:pic>
      <p:pic>
        <p:nvPicPr>
          <p:cNvPr id="10" name="Gráfico 9" descr="Seta para Baixo com preenchimento sólido">
            <a:extLst>
              <a:ext uri="{FF2B5EF4-FFF2-40B4-BE49-F238E27FC236}">
                <a16:creationId xmlns:a16="http://schemas.microsoft.com/office/drawing/2014/main" id="{688D5C4F-B817-4293-BC71-5F73E9941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422058" y="2228898"/>
            <a:ext cx="1097280" cy="2400204"/>
          </a:xfrm>
          <a:prstGeom prst="rect">
            <a:avLst/>
          </a:prstGeom>
        </p:spPr>
      </p:pic>
      <p:sp>
        <p:nvSpPr>
          <p:cNvPr id="11" name="Título 1">
            <a:extLst>
              <a:ext uri="{FF2B5EF4-FFF2-40B4-BE49-F238E27FC236}">
                <a16:creationId xmlns:a16="http://schemas.microsoft.com/office/drawing/2014/main" id="{E645C9AA-801A-41E9-BED5-72AF3B8B5144}"/>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spTree>
    <p:extLst>
      <p:ext uri="{BB962C8B-B14F-4D97-AF65-F5344CB8AC3E}">
        <p14:creationId xmlns:p14="http://schemas.microsoft.com/office/powerpoint/2010/main" val="2181064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pic>
        <p:nvPicPr>
          <p:cNvPr id="5" name="Picture 2" descr="DataCamp &#10;Diagram &#10;Data Visualization with ggplot2 &#10;Data &#10;Aesthetics &#10;Creoynetrces &#10;Facets &#10;Statistics &#10;Coordinates &#10;Thentes &#10;{variables of interest} &#10;x-axis &#10;y-axis &#10;point &#10;columns &#10;binning &#10;colour &#10;fill &#10;line &#10;rows &#10;spnoothing &#10;size &#10;labels &#10;histogram &#10;descriptive &#10;polar &#10;alpha &#10;shape &#10;bar &#10;inferential &#10;limits &#10;line width &#10;line type &#10;boxplot &#10;cartesiart fixed &#10;non-data ink ">
            <a:extLst>
              <a:ext uri="{FF2B5EF4-FFF2-40B4-BE49-F238E27FC236}">
                <a16:creationId xmlns:a16="http://schemas.microsoft.com/office/drawing/2014/main" id="{64911287-9D6E-4B90-95F9-F12452268C2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757" t="-403" r="8216" b="1"/>
          <a:stretch/>
        </p:blipFill>
        <p:spPr bwMode="auto">
          <a:xfrm>
            <a:off x="2152651" y="1514892"/>
            <a:ext cx="7591991" cy="43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55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122" name="Picture 2" descr="Imagem relacionada">
            <a:extLst>
              <a:ext uri="{FF2B5EF4-FFF2-40B4-BE49-F238E27FC236}">
                <a16:creationId xmlns:a16="http://schemas.microsoft.com/office/drawing/2014/main" id="{46EA631C-193F-49C9-95DF-9B00FB51D63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0361"/>
          <a:stretch/>
        </p:blipFill>
        <p:spPr bwMode="auto">
          <a:xfrm>
            <a:off x="2152651" y="2196675"/>
            <a:ext cx="4085082" cy="316153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 soma dos </a:t>
            </a:r>
            <a:r>
              <a:rPr lang="pt-BR" sz="4400" dirty="0" err="1">
                <a:solidFill>
                  <a:prstClr val="black"/>
                </a:solidFill>
                <a:latin typeface="Calibri Light" panose="020F0302020204030204"/>
              </a:rPr>
              <a:t>layers</a:t>
            </a:r>
            <a:endParaRPr lang="pt-BR" sz="4400" dirty="0">
              <a:solidFill>
                <a:prstClr val="black"/>
              </a:solidFill>
              <a:latin typeface="Calibri Light" panose="020F0302020204030204"/>
            </a:endParaRPr>
          </a:p>
        </p:txBody>
      </p:sp>
      <p:pic>
        <p:nvPicPr>
          <p:cNvPr id="6" name="Imagem 5">
            <a:extLst>
              <a:ext uri="{FF2B5EF4-FFF2-40B4-BE49-F238E27FC236}">
                <a16:creationId xmlns:a16="http://schemas.microsoft.com/office/drawing/2014/main" id="{E28449B9-12D8-4609-80DD-E7A5372082B4}"/>
              </a:ext>
            </a:extLst>
          </p:cNvPr>
          <p:cNvPicPr>
            <a:picLocks noChangeAspect="1"/>
          </p:cNvPicPr>
          <p:nvPr/>
        </p:nvPicPr>
        <p:blipFill rotWithShape="1">
          <a:blip r:embed="rId4"/>
          <a:srcRect t="68281" r="65021" b="7789"/>
          <a:stretch/>
        </p:blipFill>
        <p:spPr>
          <a:xfrm>
            <a:off x="7184673" y="3184612"/>
            <a:ext cx="2629974" cy="1285453"/>
          </a:xfrm>
          <a:prstGeom prst="rect">
            <a:avLst/>
          </a:prstGeom>
        </p:spPr>
      </p:pic>
      <p:pic>
        <p:nvPicPr>
          <p:cNvPr id="7" name="Imagem 6">
            <a:extLst>
              <a:ext uri="{FF2B5EF4-FFF2-40B4-BE49-F238E27FC236}">
                <a16:creationId xmlns:a16="http://schemas.microsoft.com/office/drawing/2014/main" id="{79E493C1-9425-4A72-9CA6-DE4D81B05F64}"/>
              </a:ext>
            </a:extLst>
          </p:cNvPr>
          <p:cNvPicPr>
            <a:picLocks noChangeAspect="1"/>
          </p:cNvPicPr>
          <p:nvPr/>
        </p:nvPicPr>
        <p:blipFill rotWithShape="1">
          <a:blip r:embed="rId4"/>
          <a:srcRect t="21356" r="43738" b="71323"/>
          <a:stretch/>
        </p:blipFill>
        <p:spPr>
          <a:xfrm>
            <a:off x="6160009" y="2987974"/>
            <a:ext cx="4230174" cy="393277"/>
          </a:xfrm>
          <a:prstGeom prst="rect">
            <a:avLst/>
          </a:prstGeom>
        </p:spPr>
      </p:pic>
    </p:spTree>
    <p:extLst>
      <p:ext uri="{BB962C8B-B14F-4D97-AF65-F5344CB8AC3E}">
        <p14:creationId xmlns:p14="http://schemas.microsoft.com/office/powerpoint/2010/main" val="2221955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 name="Imagem 4" descr="Uma imagem contendo Logotipo&#10;&#10;Descrição gerada automaticamente">
            <a:extLst>
              <a:ext uri="{FF2B5EF4-FFF2-40B4-BE49-F238E27FC236}">
                <a16:creationId xmlns:a16="http://schemas.microsoft.com/office/drawing/2014/main" id="{651598B6-BCE5-455D-935A-ADDEB20C57A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50000"/>
          <a:stretch/>
        </p:blipFill>
        <p:spPr>
          <a:xfrm>
            <a:off x="1639433" y="1920741"/>
            <a:ext cx="4566295" cy="1756267"/>
          </a:xfrm>
          <a:prstGeom prst="rect">
            <a:avLst/>
          </a:prstGeom>
        </p:spPr>
      </p:pic>
      <p:pic>
        <p:nvPicPr>
          <p:cNvPr id="8" name="Imagem 7" descr="Uma imagem contendo Logotipo&#10;&#10;Descrição gerada automaticamente">
            <a:extLst>
              <a:ext uri="{FF2B5EF4-FFF2-40B4-BE49-F238E27FC236}">
                <a16:creationId xmlns:a16="http://schemas.microsoft.com/office/drawing/2014/main" id="{F0B4615D-8444-474F-BD03-220B3FE087D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8501"/>
          <a:stretch/>
        </p:blipFill>
        <p:spPr>
          <a:xfrm>
            <a:off x="1639434" y="3926957"/>
            <a:ext cx="4006357" cy="1856572"/>
          </a:xfrm>
          <a:prstGeom prst="rect">
            <a:avLst/>
          </a:prstGeom>
        </p:spPr>
      </p:pic>
      <p:sp>
        <p:nvSpPr>
          <p:cNvPr id="6" name="Título 1">
            <a:extLst>
              <a:ext uri="{FF2B5EF4-FFF2-40B4-BE49-F238E27FC236}">
                <a16:creationId xmlns:a16="http://schemas.microsoft.com/office/drawing/2014/main" id="{F01BEFFD-6DC4-496F-BC5E-7039AEE99622}"/>
              </a:ext>
            </a:extLst>
          </p:cNvPr>
          <p:cNvSpPr txBox="1">
            <a:spLocks/>
          </p:cNvSpPr>
          <p:nvPr/>
        </p:nvSpPr>
        <p:spPr>
          <a:xfrm>
            <a:off x="2335530" y="548007"/>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a:solidFill>
                  <a:prstClr val="black"/>
                </a:solidFill>
                <a:latin typeface="Calibri Light" panose="020F0302020204030204"/>
              </a:rPr>
              <a:t> </a:t>
            </a:r>
            <a:endParaRPr lang="pt-BR" sz="4400" dirty="0">
              <a:solidFill>
                <a:prstClr val="black"/>
              </a:solidFill>
              <a:latin typeface="Calibri Light" panose="020F0302020204030204"/>
            </a:endParaRPr>
          </a:p>
        </p:txBody>
      </p:sp>
      <p:sp>
        <p:nvSpPr>
          <p:cNvPr id="7" name="Título 1">
            <a:extLst>
              <a:ext uri="{FF2B5EF4-FFF2-40B4-BE49-F238E27FC236}">
                <a16:creationId xmlns:a16="http://schemas.microsoft.com/office/drawing/2014/main" id="{8BD07366-BC14-45E3-A29A-4C71C2B8D03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t>
            </a:r>
            <a:r>
              <a:rPr lang="pt-BR" sz="4400" dirty="0" err="1">
                <a:solidFill>
                  <a:prstClr val="black"/>
                </a:solidFill>
                <a:latin typeface="Calibri Light" panose="020F0302020204030204"/>
              </a:rPr>
              <a:t>layers</a:t>
            </a:r>
            <a:r>
              <a:rPr lang="pt-BR" sz="4400" dirty="0">
                <a:solidFill>
                  <a:prstClr val="black"/>
                </a:solidFill>
                <a:latin typeface="Calibri Light" panose="020F0302020204030204"/>
              </a:rPr>
              <a:t> obrigatórios</a:t>
            </a:r>
          </a:p>
        </p:txBody>
      </p:sp>
      <p:pic>
        <p:nvPicPr>
          <p:cNvPr id="9" name="Imagem 8">
            <a:extLst>
              <a:ext uri="{FF2B5EF4-FFF2-40B4-BE49-F238E27FC236}">
                <a16:creationId xmlns:a16="http://schemas.microsoft.com/office/drawing/2014/main" id="{8A319F17-CC00-44C3-A9EB-3D1F5B8CF3DC}"/>
              </a:ext>
            </a:extLst>
          </p:cNvPr>
          <p:cNvPicPr>
            <a:picLocks noChangeAspect="1"/>
          </p:cNvPicPr>
          <p:nvPr/>
        </p:nvPicPr>
        <p:blipFill rotWithShape="1">
          <a:blip r:embed="rId5"/>
          <a:srcRect t="15103" r="22346" b="65307"/>
          <a:stretch/>
        </p:blipFill>
        <p:spPr>
          <a:xfrm>
            <a:off x="5645791" y="4358216"/>
            <a:ext cx="4906777" cy="884296"/>
          </a:xfrm>
          <a:prstGeom prst="rect">
            <a:avLst/>
          </a:prstGeom>
        </p:spPr>
      </p:pic>
      <p:pic>
        <p:nvPicPr>
          <p:cNvPr id="11" name="Imagem 10">
            <a:extLst>
              <a:ext uri="{FF2B5EF4-FFF2-40B4-BE49-F238E27FC236}">
                <a16:creationId xmlns:a16="http://schemas.microsoft.com/office/drawing/2014/main" id="{1C31DFBA-B64D-4E91-9038-2239EEE8F7D3}"/>
              </a:ext>
            </a:extLst>
          </p:cNvPr>
          <p:cNvPicPr>
            <a:picLocks noChangeAspect="1"/>
          </p:cNvPicPr>
          <p:nvPr/>
        </p:nvPicPr>
        <p:blipFill rotWithShape="1">
          <a:blip r:embed="rId5"/>
          <a:srcRect t="52895" r="30827" b="27516"/>
          <a:stretch/>
        </p:blipFill>
        <p:spPr>
          <a:xfrm>
            <a:off x="6297168" y="2384492"/>
            <a:ext cx="4370832" cy="884296"/>
          </a:xfrm>
          <a:prstGeom prst="rect">
            <a:avLst/>
          </a:prstGeom>
        </p:spPr>
      </p:pic>
      <p:pic>
        <p:nvPicPr>
          <p:cNvPr id="3" name="Imagem 2">
            <a:extLst>
              <a:ext uri="{FF2B5EF4-FFF2-40B4-BE49-F238E27FC236}">
                <a16:creationId xmlns:a16="http://schemas.microsoft.com/office/drawing/2014/main" id="{35705AD9-E7EA-3AF6-2444-98324D960FB2}"/>
              </a:ext>
            </a:extLst>
          </p:cNvPr>
          <p:cNvPicPr>
            <a:picLocks noChangeAspect="1"/>
          </p:cNvPicPr>
          <p:nvPr/>
        </p:nvPicPr>
        <p:blipFill rotWithShape="1">
          <a:blip r:embed="rId6"/>
          <a:srcRect b="22976"/>
          <a:stretch/>
        </p:blipFill>
        <p:spPr>
          <a:xfrm>
            <a:off x="523875" y="1484413"/>
            <a:ext cx="5933378" cy="3265003"/>
          </a:xfrm>
          <a:prstGeom prst="rect">
            <a:avLst/>
          </a:prstGeom>
        </p:spPr>
      </p:pic>
    </p:spTree>
    <p:extLst>
      <p:ext uri="{BB962C8B-B14F-4D97-AF65-F5344CB8AC3E}">
        <p14:creationId xmlns:p14="http://schemas.microsoft.com/office/powerpoint/2010/main" val="3516473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0BB45-7E1E-9944-9A99-A6F63AF88259}"/>
              </a:ext>
            </a:extLst>
          </p:cNvPr>
          <p:cNvSpPr>
            <a:spLocks noGrp="1"/>
          </p:cNvSpPr>
          <p:nvPr>
            <p:ph type="title"/>
          </p:nvPr>
        </p:nvSpPr>
        <p:spPr>
          <a:xfrm>
            <a:off x="1715438" y="299022"/>
            <a:ext cx="7886700" cy="1325563"/>
          </a:xfrm>
        </p:spPr>
        <p:txBody>
          <a:bodyPr/>
          <a:lstStyle/>
          <a:p>
            <a:r>
              <a:rPr lang="pt-BR" dirty="0"/>
              <a:t>A Tool : </a:t>
            </a:r>
            <a:r>
              <a:rPr lang="pt-BR" dirty="0" err="1"/>
              <a:t>Grammar</a:t>
            </a:r>
            <a:r>
              <a:rPr lang="pt-BR" dirty="0"/>
              <a:t> </a:t>
            </a:r>
            <a:r>
              <a:rPr lang="pt-BR" dirty="0" err="1"/>
              <a:t>of</a:t>
            </a:r>
            <a:r>
              <a:rPr lang="pt-BR" dirty="0"/>
              <a:t> </a:t>
            </a:r>
            <a:r>
              <a:rPr lang="pt-BR" dirty="0" err="1"/>
              <a:t>Graphics</a:t>
            </a:r>
            <a:endParaRPr lang="pt-BR" dirty="0"/>
          </a:p>
        </p:txBody>
      </p:sp>
      <p:sp>
        <p:nvSpPr>
          <p:cNvPr id="3" name="Espaço Reservado para Número de Slide 2">
            <a:extLst>
              <a:ext uri="{FF2B5EF4-FFF2-40B4-BE49-F238E27FC236}">
                <a16:creationId xmlns:a16="http://schemas.microsoft.com/office/drawing/2014/main" id="{2B18F96E-E00D-C948-B882-8C0892631DC2}"/>
              </a:ext>
            </a:extLst>
          </p:cNvPr>
          <p:cNvSpPr>
            <a:spLocks noGrp="1"/>
          </p:cNvSpPr>
          <p:nvPr>
            <p:ph type="sldNum" sz="quarter" idx="12"/>
          </p:nvPr>
        </p:nvSpPr>
        <p:spPr/>
        <p:txBody>
          <a:bodyPr/>
          <a:lstStyle/>
          <a:p>
            <a:pPr defTabSz="855707"/>
            <a:fld id="{48F63A3B-78C7-47BE-AE5E-E10140E04643}" type="slidenum">
              <a:rPr lang="en-US">
                <a:solidFill>
                  <a:prstClr val="black">
                    <a:tint val="75000"/>
                  </a:prstClr>
                </a:solidFill>
                <a:latin typeface="Calibri" panose="020F0502020204030204"/>
              </a:rPr>
              <a:pPr defTabSz="855707"/>
              <a:t>65</a:t>
            </a:fld>
            <a:endParaRPr lang="en-US" dirty="0">
              <a:solidFill>
                <a:prstClr val="black">
                  <a:tint val="75000"/>
                </a:prstClr>
              </a:solidFill>
              <a:latin typeface="Calibri" panose="020F0502020204030204"/>
            </a:endParaRPr>
          </a:p>
        </p:txBody>
      </p:sp>
      <p:sp>
        <p:nvSpPr>
          <p:cNvPr id="8" name="CaixaDeTexto 7">
            <a:extLst>
              <a:ext uri="{FF2B5EF4-FFF2-40B4-BE49-F238E27FC236}">
                <a16:creationId xmlns:a16="http://schemas.microsoft.com/office/drawing/2014/main" id="{800806CD-EAE9-41A1-AEE5-F82CCD2097B4}"/>
              </a:ext>
            </a:extLst>
          </p:cNvPr>
          <p:cNvSpPr txBox="1"/>
          <p:nvPr/>
        </p:nvSpPr>
        <p:spPr>
          <a:xfrm>
            <a:off x="2027601" y="1671127"/>
            <a:ext cx="2761742" cy="4339650"/>
          </a:xfrm>
          <a:prstGeom prst="rect">
            <a:avLst/>
          </a:prstGeom>
          <a:noFill/>
        </p:spPr>
        <p:txBody>
          <a:bodyPr wrap="square">
            <a:spAutoFit/>
          </a:bodyPr>
          <a:lstStyle/>
          <a:p>
            <a:pPr defTabSz="855707"/>
            <a:endParaRPr lang="en-US" sz="1440" dirty="0">
              <a:solidFill>
                <a:srgbClr val="505050"/>
              </a:solidFill>
              <a:latin typeface="Calibri Light" panose="020F0302020204030204"/>
            </a:endParaRPr>
          </a:p>
          <a:p>
            <a:pPr defTabSz="855707"/>
            <a:r>
              <a:rPr lang="en-US" sz="1680" b="1" dirty="0" err="1">
                <a:solidFill>
                  <a:srgbClr val="505050"/>
                </a:solidFill>
                <a:latin typeface="Calibri Light" panose="020F0302020204030204"/>
              </a:rPr>
              <a:t>Ganhos</a:t>
            </a:r>
            <a:endParaRPr lang="en-US" sz="1680" b="1"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Cada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variável</a:t>
            </a:r>
            <a:r>
              <a:rPr lang="en-US" sz="1440" dirty="0">
                <a:solidFill>
                  <a:srgbClr val="505050"/>
                </a:solidFill>
                <a:latin typeface="Calibri Light" panose="020F0302020204030204"/>
              </a:rPr>
              <a:t> é </a:t>
            </a:r>
            <a:r>
              <a:rPr lang="en-US" sz="1440" dirty="0" err="1">
                <a:solidFill>
                  <a:srgbClr val="505050"/>
                </a:solidFill>
                <a:latin typeface="Calibri Light" panose="020F0302020204030204"/>
              </a:rPr>
              <a:t>representada</a:t>
            </a:r>
            <a:r>
              <a:rPr lang="en-US" sz="1440" dirty="0">
                <a:solidFill>
                  <a:srgbClr val="505050"/>
                </a:solidFill>
                <a:latin typeface="Calibri Light" panose="020F0302020204030204"/>
              </a:rPr>
              <a:t> de forma </a:t>
            </a:r>
            <a:r>
              <a:rPr lang="en-US" sz="1440" dirty="0" err="1">
                <a:solidFill>
                  <a:srgbClr val="505050"/>
                </a:solidFill>
                <a:latin typeface="Calibri Light" panose="020F0302020204030204"/>
              </a:rPr>
              <a:t>única</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Ao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decodificar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gráficos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tornamos</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sua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comunicação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mais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clara</a:t>
            </a:r>
            <a:r>
              <a:rPr lang="en-US" sz="1440" dirty="0">
                <a:solidFill>
                  <a:srgbClr val="505050"/>
                </a:solidFill>
                <a:latin typeface="Calibri Light" panose="020F0302020204030204"/>
              </a:rPr>
              <a:t> e </a:t>
            </a:r>
            <a:r>
              <a:rPr lang="en-US" sz="1440" dirty="0" err="1">
                <a:solidFill>
                  <a:srgbClr val="505050"/>
                </a:solidFill>
                <a:latin typeface="Calibri Light" panose="020F0302020204030204"/>
              </a:rPr>
              <a:t>intencional</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a:solidFill>
                  <a:srgbClr val="505050"/>
                </a:solidFill>
                <a:latin typeface="Calibri Light" panose="020F0302020204030204"/>
              </a:rPr>
              <a:t>Por </a:t>
            </a:r>
            <a:r>
              <a:rPr lang="en-US" sz="1440" dirty="0" err="1">
                <a:solidFill>
                  <a:srgbClr val="505050"/>
                </a:solidFill>
                <a:latin typeface="Calibri Light" panose="020F0302020204030204"/>
              </a:rPr>
              <a:t>ter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como</a:t>
            </a:r>
            <a:r>
              <a:rPr lang="en-US" sz="1440" dirty="0">
                <a:solidFill>
                  <a:srgbClr val="505050"/>
                </a:solidFill>
                <a:latin typeface="Calibri Light" panose="020F0302020204030204"/>
              </a:rPr>
              <a:t> base </a:t>
            </a:r>
            <a:r>
              <a:rPr lang="en-US" sz="1440" dirty="0" err="1">
                <a:solidFill>
                  <a:srgbClr val="505050"/>
                </a:solidFill>
                <a:latin typeface="Calibri Light" panose="020F0302020204030204"/>
              </a:rPr>
              <a:t>uma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linguagem</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cientifica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otimiza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reprodutibilidade</a:t>
            </a:r>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Fomenta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análise</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semântica</a:t>
            </a:r>
            <a:r>
              <a:rPr lang="en-US" sz="1440" dirty="0">
                <a:solidFill>
                  <a:srgbClr val="505050"/>
                </a:solidFill>
                <a:latin typeface="Calibri Light" panose="020F0302020204030204"/>
              </a:rPr>
              <a:t> dos dados</a:t>
            </a:r>
          </a:p>
          <a:p>
            <a:pPr defTabSz="855707"/>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p:txBody>
      </p:sp>
      <p:sp>
        <p:nvSpPr>
          <p:cNvPr id="9" name="Retângulo 8">
            <a:extLst>
              <a:ext uri="{FF2B5EF4-FFF2-40B4-BE49-F238E27FC236}">
                <a16:creationId xmlns:a16="http://schemas.microsoft.com/office/drawing/2014/main" id="{BD5F86D4-DFE0-4835-96DD-174B7795123F}"/>
              </a:ext>
            </a:extLst>
          </p:cNvPr>
          <p:cNvSpPr/>
          <p:nvPr/>
        </p:nvSpPr>
        <p:spPr>
          <a:xfrm>
            <a:off x="9901312" y="41566"/>
            <a:ext cx="756138" cy="623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707"/>
            <a:endParaRPr lang="pt-BR" sz="1685">
              <a:solidFill>
                <a:prstClr val="white"/>
              </a:solidFill>
              <a:latin typeface="Calibri" panose="020F0502020204030204"/>
            </a:endParaRPr>
          </a:p>
        </p:txBody>
      </p:sp>
      <p:sp>
        <p:nvSpPr>
          <p:cNvPr id="10" name="Elipse 9">
            <a:extLst>
              <a:ext uri="{FF2B5EF4-FFF2-40B4-BE49-F238E27FC236}">
                <a16:creationId xmlns:a16="http://schemas.microsoft.com/office/drawing/2014/main" id="{9C7DC0AF-F11B-4CB1-A7CF-47DECD2A93C6}"/>
              </a:ext>
            </a:extLst>
          </p:cNvPr>
          <p:cNvSpPr/>
          <p:nvPr/>
        </p:nvSpPr>
        <p:spPr>
          <a:xfrm>
            <a:off x="8961137" y="145355"/>
            <a:ext cx="864000" cy="864000"/>
          </a:xfrm>
          <a:prstGeom prst="ellipse">
            <a:avLst/>
          </a:prstGeom>
          <a:solidFill>
            <a:srgbClr val="68377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white"/>
                </a:solidFill>
                <a:latin typeface="Calibri" panose="020F0502020204030204"/>
              </a:rPr>
              <a:t>Visual </a:t>
            </a:r>
            <a:r>
              <a:rPr lang="pt-BR" sz="1080" b="1" dirty="0" err="1">
                <a:solidFill>
                  <a:prstClr val="white"/>
                </a:solidFill>
                <a:latin typeface="Calibri" panose="020F0502020204030204"/>
              </a:rPr>
              <a:t>Literacy</a:t>
            </a:r>
            <a:endParaRPr lang="pt-BR" sz="1080" b="1" dirty="0">
              <a:solidFill>
                <a:prstClr val="white"/>
              </a:solidFill>
              <a:latin typeface="Calibri" panose="020F0502020204030204"/>
            </a:endParaRPr>
          </a:p>
        </p:txBody>
      </p:sp>
      <p:sp>
        <p:nvSpPr>
          <p:cNvPr id="11" name="Elipse 10">
            <a:extLst>
              <a:ext uri="{FF2B5EF4-FFF2-40B4-BE49-F238E27FC236}">
                <a16:creationId xmlns:a16="http://schemas.microsoft.com/office/drawing/2014/main" id="{7E5AFA4D-0C28-4007-9EE9-92AE708B4D04}"/>
              </a:ext>
            </a:extLst>
          </p:cNvPr>
          <p:cNvSpPr/>
          <p:nvPr/>
        </p:nvSpPr>
        <p:spPr>
          <a:xfrm>
            <a:off x="9678313" y="165049"/>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err="1">
                <a:solidFill>
                  <a:prstClr val="black">
                    <a:lumMod val="50000"/>
                    <a:lumOff val="50000"/>
                  </a:prstClr>
                </a:solidFill>
                <a:latin typeface="Calibri" panose="020F0502020204030204"/>
              </a:rPr>
              <a:t>Story</a:t>
            </a:r>
            <a:r>
              <a:rPr lang="pt-BR" sz="1080" b="1" dirty="0">
                <a:solidFill>
                  <a:prstClr val="black">
                    <a:lumMod val="50000"/>
                    <a:lumOff val="50000"/>
                  </a:prstClr>
                </a:solidFill>
                <a:latin typeface="Calibri" panose="020F0502020204030204"/>
              </a:rPr>
              <a:t> </a:t>
            </a:r>
            <a:r>
              <a:rPr lang="pt-BR" sz="1080" b="1" dirty="0" err="1">
                <a:solidFill>
                  <a:prstClr val="black">
                    <a:lumMod val="50000"/>
                    <a:lumOff val="50000"/>
                  </a:prstClr>
                </a:solidFill>
                <a:latin typeface="Calibri" panose="020F0502020204030204"/>
              </a:rPr>
              <a:t>telling</a:t>
            </a:r>
            <a:endParaRPr lang="pt-BR" sz="2250" b="1" dirty="0">
              <a:solidFill>
                <a:prstClr val="black">
                  <a:lumMod val="50000"/>
                  <a:lumOff val="50000"/>
                </a:prstClr>
              </a:solidFill>
              <a:latin typeface="Calibri" panose="020F0502020204030204"/>
            </a:endParaRPr>
          </a:p>
        </p:txBody>
      </p:sp>
      <p:sp>
        <p:nvSpPr>
          <p:cNvPr id="12" name="Elipse 11">
            <a:extLst>
              <a:ext uri="{FF2B5EF4-FFF2-40B4-BE49-F238E27FC236}">
                <a16:creationId xmlns:a16="http://schemas.microsoft.com/office/drawing/2014/main" id="{84240E34-56E4-4450-84FF-3A3B285C7B55}"/>
              </a:ext>
            </a:extLst>
          </p:cNvPr>
          <p:cNvSpPr/>
          <p:nvPr/>
        </p:nvSpPr>
        <p:spPr>
          <a:xfrm>
            <a:off x="9298384" y="670926"/>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black">
                    <a:lumMod val="50000"/>
                    <a:lumOff val="50000"/>
                  </a:prstClr>
                </a:solidFill>
                <a:latin typeface="Calibri" panose="020F0502020204030204"/>
              </a:rPr>
              <a:t>Data </a:t>
            </a:r>
            <a:r>
              <a:rPr lang="pt-BR" sz="1080" b="1" dirty="0" err="1">
                <a:solidFill>
                  <a:prstClr val="black">
                    <a:lumMod val="50000"/>
                    <a:lumOff val="50000"/>
                  </a:prstClr>
                </a:solidFill>
                <a:latin typeface="Calibri" panose="020F0502020204030204"/>
              </a:rPr>
              <a:t>Literacy</a:t>
            </a:r>
            <a:endParaRPr lang="pt-BR" sz="1080" b="1" dirty="0">
              <a:solidFill>
                <a:prstClr val="black">
                  <a:lumMod val="50000"/>
                  <a:lumOff val="50000"/>
                </a:prstClr>
              </a:solidFill>
              <a:latin typeface="Calibri" panose="020F0502020204030204"/>
            </a:endParaRPr>
          </a:p>
        </p:txBody>
      </p:sp>
      <p:pic>
        <p:nvPicPr>
          <p:cNvPr id="14" name="Imagem 13">
            <a:extLst>
              <a:ext uri="{FF2B5EF4-FFF2-40B4-BE49-F238E27FC236}">
                <a16:creationId xmlns:a16="http://schemas.microsoft.com/office/drawing/2014/main" id="{DF0A3B5F-6D3D-49A8-AF31-E3D8C327B043}"/>
              </a:ext>
            </a:extLst>
          </p:cNvPr>
          <p:cNvPicPr>
            <a:picLocks noChangeAspect="1"/>
          </p:cNvPicPr>
          <p:nvPr/>
        </p:nvPicPr>
        <p:blipFill>
          <a:blip r:embed="rId3"/>
          <a:stretch>
            <a:fillRect/>
          </a:stretch>
        </p:blipFill>
        <p:spPr>
          <a:xfrm>
            <a:off x="5774252" y="1596984"/>
            <a:ext cx="2949689" cy="2282563"/>
          </a:xfrm>
          <a:prstGeom prst="rect">
            <a:avLst/>
          </a:prstGeom>
        </p:spPr>
      </p:pic>
      <p:pic>
        <p:nvPicPr>
          <p:cNvPr id="6146" name="Picture 2" descr="A Comprehensive Guide to the Grammar of Graphics for Effective  Visualization of Multi-dimensional Data | by Dipanjan (DJ) Sarkar | Towards  Data Science">
            <a:extLst>
              <a:ext uri="{FF2B5EF4-FFF2-40B4-BE49-F238E27FC236}">
                <a16:creationId xmlns:a16="http://schemas.microsoft.com/office/drawing/2014/main" id="{981FA5AE-B7F3-402F-9E3F-28219C6BBBF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4549" b="4750"/>
          <a:stretch/>
        </p:blipFill>
        <p:spPr bwMode="auto">
          <a:xfrm>
            <a:off x="5002503" y="3963280"/>
            <a:ext cx="5654947" cy="224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18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020AF-6A15-42FC-9A13-C7E2AAA61968}"/>
              </a:ext>
            </a:extLst>
          </p:cNvPr>
          <p:cNvSpPr>
            <a:spLocks noGrp="1"/>
          </p:cNvSpPr>
          <p:nvPr>
            <p:ph type="title"/>
          </p:nvPr>
        </p:nvSpPr>
        <p:spPr/>
        <p:txBody>
          <a:bodyPr/>
          <a:lstStyle/>
          <a:p>
            <a:r>
              <a:rPr lang="pt-BR" dirty="0"/>
              <a:t> </a:t>
            </a:r>
          </a:p>
        </p:txBody>
      </p:sp>
      <p:sp>
        <p:nvSpPr>
          <p:cNvPr id="6" name="Text Placeholder 4">
            <a:extLst>
              <a:ext uri="{FF2B5EF4-FFF2-40B4-BE49-F238E27FC236}">
                <a16:creationId xmlns:a16="http://schemas.microsoft.com/office/drawing/2014/main" id="{095F7F93-7AF6-4AFF-A0D3-960D29F2E6CB}"/>
              </a:ext>
            </a:extLst>
          </p:cNvPr>
          <p:cNvSpPr txBox="1">
            <a:spLocks/>
          </p:cNvSpPr>
          <p:nvPr/>
        </p:nvSpPr>
        <p:spPr>
          <a:xfrm>
            <a:off x="1524001" y="1808612"/>
            <a:ext cx="8947410" cy="2722542"/>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144780" indent="0" algn="ctr" defTabSz="914364">
              <a:spcBef>
                <a:spcPts val="1000"/>
              </a:spcBef>
              <a:buNone/>
            </a:pPr>
            <a:r>
              <a:rPr lang="pt-BR" sz="3360" dirty="0">
                <a:solidFill>
                  <a:prstClr val="black"/>
                </a:solidFill>
                <a:latin typeface="Verdana" panose="020B0604030504040204" pitchFamily="34" charset="0"/>
                <a:ea typeface="Verdana" panose="020B0604030504040204" pitchFamily="34" charset="0"/>
              </a:rPr>
              <a:t>“</a:t>
            </a:r>
            <a:r>
              <a:rPr lang="en-US" sz="3360" dirty="0">
                <a:solidFill>
                  <a:prstClr val="black"/>
                </a:solidFill>
                <a:latin typeface="Verdana" panose="020B0604030504040204" pitchFamily="34" charset="0"/>
                <a:ea typeface="Verdana" panose="020B0604030504040204" pitchFamily="34" charset="0"/>
              </a:rPr>
              <a:t>Visualization gives you answers to questions you didn’t know you had“</a:t>
            </a:r>
          </a:p>
          <a:p>
            <a:pPr marL="144780" indent="0" algn="ctr" defTabSz="914364">
              <a:spcBef>
                <a:spcPts val="1000"/>
              </a:spcBef>
              <a:buNone/>
            </a:pPr>
            <a:endParaRPr lang="en-US" sz="3360" dirty="0">
              <a:solidFill>
                <a:prstClr val="black"/>
              </a:solidFill>
              <a:latin typeface="Verdana" panose="020B0604030504040204" pitchFamily="34" charset="0"/>
              <a:ea typeface="Verdana" panose="020B0604030504040204" pitchFamily="34" charset="0"/>
            </a:endParaRPr>
          </a:p>
          <a:p>
            <a:pPr marL="144780" indent="0" algn="ctr" defTabSz="914364">
              <a:spcBef>
                <a:spcPts val="1000"/>
              </a:spcBef>
              <a:buNone/>
            </a:pPr>
            <a:r>
              <a:rPr lang="en-US" sz="3360" dirty="0">
                <a:solidFill>
                  <a:prstClr val="black"/>
                </a:solidFill>
                <a:latin typeface="Verdana" panose="020B0604030504040204" pitchFamily="34" charset="0"/>
                <a:ea typeface="Verdana" panose="020B0604030504040204" pitchFamily="34" charset="0"/>
              </a:rPr>
              <a:t> </a:t>
            </a:r>
            <a:r>
              <a:rPr lang="pt-BR" sz="3360" dirty="0">
                <a:solidFill>
                  <a:srgbClr val="C00000"/>
                </a:solidFill>
                <a:latin typeface="Verdana" panose="020B0604030504040204" pitchFamily="34" charset="0"/>
                <a:ea typeface="Verdana" panose="020B0604030504040204" pitchFamily="34" charset="0"/>
              </a:rPr>
              <a:t>Ben </a:t>
            </a:r>
            <a:r>
              <a:rPr lang="pt-BR" sz="3360" dirty="0" err="1">
                <a:solidFill>
                  <a:srgbClr val="C00000"/>
                </a:solidFill>
                <a:latin typeface="Verdana" panose="020B0604030504040204" pitchFamily="34" charset="0"/>
                <a:ea typeface="Verdana" panose="020B0604030504040204" pitchFamily="34" charset="0"/>
              </a:rPr>
              <a:t>Shneiderman</a:t>
            </a:r>
            <a:endParaRPr lang="pt-BR" sz="3360"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484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2491116-4B98-4530-933D-12A7F0F9CB29}"/>
              </a:ext>
            </a:extLst>
          </p:cNvPr>
          <p:cNvPicPr>
            <a:picLocks noChangeAspect="1"/>
          </p:cNvPicPr>
          <p:nvPr/>
        </p:nvPicPr>
        <p:blipFill>
          <a:blip r:embed="rId3"/>
          <a:stretch>
            <a:fillRect/>
          </a:stretch>
        </p:blipFill>
        <p:spPr>
          <a:xfrm>
            <a:off x="2139033" y="2244156"/>
            <a:ext cx="4832408" cy="2936617"/>
          </a:xfrm>
          <a:prstGeom prst="rect">
            <a:avLst/>
          </a:prstGeom>
        </p:spPr>
      </p:pic>
      <p:sp>
        <p:nvSpPr>
          <p:cNvPr id="9" name="Título 1">
            <a:extLst>
              <a:ext uri="{FF2B5EF4-FFF2-40B4-BE49-F238E27FC236}">
                <a16:creationId xmlns:a16="http://schemas.microsoft.com/office/drawing/2014/main" id="{3D115B62-5AB8-4A00-839E-D5A9ED919BD7}"/>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Muitos gráficos!</a:t>
            </a:r>
          </a:p>
        </p:txBody>
      </p:sp>
      <p:pic>
        <p:nvPicPr>
          <p:cNvPr id="17" name="Picture 2">
            <a:extLst>
              <a:ext uri="{FF2B5EF4-FFF2-40B4-BE49-F238E27FC236}">
                <a16:creationId xmlns:a16="http://schemas.microsoft.com/office/drawing/2014/main" id="{C60A38AB-2C6A-445C-9F3B-EA1A567582A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058" b="2371"/>
          <a:stretch/>
        </p:blipFill>
        <p:spPr bwMode="auto">
          <a:xfrm>
            <a:off x="7197853" y="1027908"/>
            <a:ext cx="3406139" cy="4882896"/>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4F8F40E-F806-4025-8031-F574A754FCC7}"/>
              </a:ext>
            </a:extLst>
          </p:cNvPr>
          <p:cNvSpPr txBox="1"/>
          <p:nvPr/>
        </p:nvSpPr>
        <p:spPr>
          <a:xfrm>
            <a:off x="3480816" y="6335908"/>
            <a:ext cx="6117336" cy="286232"/>
          </a:xfrm>
          <a:prstGeom prst="rect">
            <a:avLst/>
          </a:prstGeom>
          <a:noFill/>
        </p:spPr>
        <p:txBody>
          <a:bodyPr wrap="square">
            <a:spAutoFit/>
          </a:bodyPr>
          <a:lstStyle/>
          <a:p>
            <a:pPr defTabSz="855707"/>
            <a:r>
              <a:rPr lang="pt-BR" sz="1260" dirty="0" err="1">
                <a:solidFill>
                  <a:prstClr val="black"/>
                </a:solidFill>
                <a:latin typeface="Calibri" panose="020F0502020204030204"/>
              </a:rPr>
              <a:t>Ref</a:t>
            </a:r>
            <a:r>
              <a:rPr lang="pt-BR" sz="1260" dirty="0">
                <a:solidFill>
                  <a:prstClr val="black"/>
                </a:solidFill>
                <a:latin typeface="Calibri" panose="020F0502020204030204"/>
              </a:rPr>
              <a:t>: </a:t>
            </a:r>
            <a:r>
              <a:rPr lang="pt-BR" sz="1260" dirty="0">
                <a:solidFill>
                  <a:prstClr val="black"/>
                </a:solidFill>
                <a:latin typeface="Calibri" panose="020F0502020204030204"/>
                <a:hlinkClick r:id="rId5"/>
              </a:rPr>
              <a:t>https://eric.netlify.app/2017/08/10/most-popular-ggplot2-geoms/</a:t>
            </a:r>
            <a:r>
              <a:rPr lang="pt-BR" sz="1260" dirty="0">
                <a:solidFill>
                  <a:prstClr val="black"/>
                </a:solidFill>
                <a:latin typeface="Calibri" panose="020F0502020204030204"/>
              </a:rPr>
              <a:t> </a:t>
            </a:r>
          </a:p>
        </p:txBody>
      </p:sp>
    </p:spTree>
    <p:extLst>
      <p:ext uri="{BB962C8B-B14F-4D97-AF65-F5344CB8AC3E}">
        <p14:creationId xmlns:p14="http://schemas.microsoft.com/office/powerpoint/2010/main" val="723575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900CF1D-2019-4F2C-B68B-84564B453898}"/>
              </a:ext>
            </a:extLst>
          </p:cNvPr>
          <p:cNvPicPr>
            <a:picLocks noChangeAspect="1"/>
          </p:cNvPicPr>
          <p:nvPr/>
        </p:nvPicPr>
        <p:blipFill>
          <a:blip r:embed="rId3"/>
          <a:stretch>
            <a:fillRect/>
          </a:stretch>
        </p:blipFill>
        <p:spPr>
          <a:xfrm>
            <a:off x="2613580" y="1535870"/>
            <a:ext cx="6346194" cy="4480882"/>
          </a:xfrm>
          <a:prstGeom prst="rect">
            <a:avLst/>
          </a:prstGeom>
        </p:spPr>
      </p:pic>
      <p:sp>
        <p:nvSpPr>
          <p:cNvPr id="9" name="Título 1">
            <a:extLst>
              <a:ext uri="{FF2B5EF4-FFF2-40B4-BE49-F238E27FC236}">
                <a16:creationId xmlns:a16="http://schemas.microsoft.com/office/drawing/2014/main" id="{B1C8A9A0-893C-436D-8EB7-806CA1229834}"/>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Qual gráfico usar?</a:t>
            </a:r>
          </a:p>
        </p:txBody>
      </p:sp>
    </p:spTree>
    <p:extLst>
      <p:ext uri="{BB962C8B-B14F-4D97-AF65-F5344CB8AC3E}">
        <p14:creationId xmlns:p14="http://schemas.microsoft.com/office/powerpoint/2010/main" val="422482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CAFD4E4-4F7B-4F40-A4CF-C7217488AC54}"/>
              </a:ext>
            </a:extLst>
          </p:cNvPr>
          <p:cNvSpPr>
            <a:spLocks noGrp="1"/>
          </p:cNvSpPr>
          <p:nvPr>
            <p:ph type="title"/>
          </p:nvPr>
        </p:nvSpPr>
        <p:spPr>
          <a:xfrm>
            <a:off x="2152650" y="310939"/>
            <a:ext cx="7886700" cy="1325563"/>
          </a:xfrm>
        </p:spPr>
        <p:txBody>
          <a:bodyPr/>
          <a:lstStyle/>
          <a:p>
            <a:r>
              <a:rPr lang="pt-BR" dirty="0" err="1"/>
              <a:t>Better</a:t>
            </a:r>
            <a:r>
              <a:rPr lang="pt-BR" dirty="0"/>
              <a:t> Data </a:t>
            </a:r>
            <a:r>
              <a:rPr lang="pt-BR" dirty="0" err="1"/>
              <a:t>Visualizations</a:t>
            </a:r>
            <a:endParaRPr lang="pt-BR" dirty="0"/>
          </a:p>
        </p:txBody>
      </p:sp>
      <p:sp>
        <p:nvSpPr>
          <p:cNvPr id="5" name="Retângulo 4">
            <a:extLst>
              <a:ext uri="{FF2B5EF4-FFF2-40B4-BE49-F238E27FC236}">
                <a16:creationId xmlns:a16="http://schemas.microsoft.com/office/drawing/2014/main" id="{B7E1F5E2-AFBC-4E10-95C1-6AE632FFEED7}"/>
              </a:ext>
            </a:extLst>
          </p:cNvPr>
          <p:cNvSpPr/>
          <p:nvPr/>
        </p:nvSpPr>
        <p:spPr>
          <a:xfrm>
            <a:off x="2341515" y="5448692"/>
            <a:ext cx="1804453" cy="867930"/>
          </a:xfrm>
          <a:prstGeom prst="rect">
            <a:avLst/>
          </a:prstGeom>
        </p:spPr>
        <p:txBody>
          <a:bodyPr wrap="square">
            <a:spAutoFit/>
          </a:bodyPr>
          <a:lstStyle/>
          <a:p>
            <a:pPr algn="ctr" defTabSz="855707"/>
            <a:r>
              <a:rPr lang="pt-BR" sz="1680" dirty="0">
                <a:solidFill>
                  <a:prstClr val="black"/>
                </a:solidFill>
                <a:latin typeface="Calibri" panose="020F0502020204030204"/>
                <a:hlinkClick r:id="rId3"/>
              </a:rPr>
              <a:t>https://www.data-to-viz.com/</a:t>
            </a:r>
            <a:r>
              <a:rPr lang="pt-BR" sz="1680" dirty="0">
                <a:solidFill>
                  <a:prstClr val="black"/>
                </a:solidFill>
                <a:latin typeface="Calibri" panose="020F0502020204030204"/>
              </a:rPr>
              <a:t> </a:t>
            </a:r>
          </a:p>
          <a:p>
            <a:pPr algn="ctr" defTabSz="855707"/>
            <a:endParaRPr lang="pt-BR" sz="1680" dirty="0">
              <a:solidFill>
                <a:prstClr val="black"/>
              </a:solidFill>
              <a:latin typeface="Calibri" panose="020F0502020204030204"/>
            </a:endParaRPr>
          </a:p>
        </p:txBody>
      </p:sp>
      <p:pic>
        <p:nvPicPr>
          <p:cNvPr id="6" name="Imagem 5">
            <a:extLst>
              <a:ext uri="{FF2B5EF4-FFF2-40B4-BE49-F238E27FC236}">
                <a16:creationId xmlns:a16="http://schemas.microsoft.com/office/drawing/2014/main" id="{FC871C2B-66F7-430F-90DB-9D5AFD324581}"/>
              </a:ext>
            </a:extLst>
          </p:cNvPr>
          <p:cNvPicPr>
            <a:picLocks noChangeAspect="1"/>
          </p:cNvPicPr>
          <p:nvPr/>
        </p:nvPicPr>
        <p:blipFill>
          <a:blip r:embed="rId4"/>
          <a:stretch>
            <a:fillRect/>
          </a:stretch>
        </p:blipFill>
        <p:spPr>
          <a:xfrm>
            <a:off x="7819613" y="3985969"/>
            <a:ext cx="2398746" cy="1325563"/>
          </a:xfrm>
          <a:prstGeom prst="rect">
            <a:avLst/>
          </a:prstGeom>
        </p:spPr>
      </p:pic>
      <p:pic>
        <p:nvPicPr>
          <p:cNvPr id="28674" name="Picture 2" descr="Better Data Visualizations: A Guide for Scholars, Researchers, and Wonks |  Amazon.com.br">
            <a:extLst>
              <a:ext uri="{FF2B5EF4-FFF2-40B4-BE49-F238E27FC236}">
                <a16:creationId xmlns:a16="http://schemas.microsoft.com/office/drawing/2014/main" id="{E580D4F2-F2AA-45A9-82BB-C10C2D00A85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93775" y="2053897"/>
            <a:ext cx="1655304" cy="212642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9C1EC11-23AD-4428-8ADC-969C308EDC70}"/>
              </a:ext>
            </a:extLst>
          </p:cNvPr>
          <p:cNvSpPr txBox="1"/>
          <p:nvPr/>
        </p:nvSpPr>
        <p:spPr>
          <a:xfrm>
            <a:off x="5145726" y="5448692"/>
            <a:ext cx="1900549" cy="609398"/>
          </a:xfrm>
          <a:prstGeom prst="rect">
            <a:avLst/>
          </a:prstGeom>
          <a:noFill/>
        </p:spPr>
        <p:txBody>
          <a:bodyPr wrap="square">
            <a:spAutoFit/>
          </a:bodyPr>
          <a:lstStyle/>
          <a:p>
            <a:pPr algn="ctr" defTabSz="855707">
              <a:buClr>
                <a:srgbClr val="009491"/>
              </a:buClr>
            </a:pPr>
            <a:r>
              <a:rPr lang="pt-BR" sz="1680" dirty="0">
                <a:solidFill>
                  <a:prstClr val="black"/>
                </a:solidFill>
                <a:latin typeface="Calibri" panose="020F0502020204030204"/>
                <a:hlinkClick r:id="rId6"/>
              </a:rPr>
              <a:t>https://clauswilke.com/dataviz/</a:t>
            </a:r>
            <a:r>
              <a:rPr lang="pt-BR" sz="1680" dirty="0">
                <a:solidFill>
                  <a:prstClr val="black"/>
                </a:solidFill>
                <a:latin typeface="Calibri" panose="020F0502020204030204"/>
              </a:rPr>
              <a:t>   </a:t>
            </a:r>
          </a:p>
        </p:txBody>
      </p:sp>
      <p:pic>
        <p:nvPicPr>
          <p:cNvPr id="8" name="Picture 2" descr="Fundamentals of Data Visualization: A Primer on Making Informative and  Compelling Figures | Amazon.com.br">
            <a:extLst>
              <a:ext uri="{FF2B5EF4-FFF2-40B4-BE49-F238E27FC236}">
                <a16:creationId xmlns:a16="http://schemas.microsoft.com/office/drawing/2014/main" id="{939DA5D5-EC63-4731-844A-AA0A4B096E2E}"/>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254181" y="1840647"/>
            <a:ext cx="1683638" cy="2205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ext — geom_label • ggplot2">
            <a:extLst>
              <a:ext uri="{FF2B5EF4-FFF2-40B4-BE49-F238E27FC236}">
                <a16:creationId xmlns:a16="http://schemas.microsoft.com/office/drawing/2014/main" id="{7077860D-3FBA-40D9-B110-2F561EDC329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78528" y="3871048"/>
            <a:ext cx="1243584" cy="144048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DF569424-3CD4-495D-ACE7-991589A5DAD7}"/>
              </a:ext>
            </a:extLst>
          </p:cNvPr>
          <p:cNvPicPr>
            <a:picLocks noChangeAspect="1"/>
          </p:cNvPicPr>
          <p:nvPr/>
        </p:nvPicPr>
        <p:blipFill>
          <a:blip r:embed="rId9"/>
          <a:stretch>
            <a:fillRect/>
          </a:stretch>
        </p:blipFill>
        <p:spPr>
          <a:xfrm>
            <a:off x="2264911" y="2062226"/>
            <a:ext cx="1957661" cy="2205082"/>
          </a:xfrm>
          <a:prstGeom prst="rect">
            <a:avLst/>
          </a:prstGeom>
        </p:spPr>
      </p:pic>
      <p:pic>
        <p:nvPicPr>
          <p:cNvPr id="14" name="Imagem 13">
            <a:extLst>
              <a:ext uri="{FF2B5EF4-FFF2-40B4-BE49-F238E27FC236}">
                <a16:creationId xmlns:a16="http://schemas.microsoft.com/office/drawing/2014/main" id="{DD0661FC-3229-4294-82F5-1559B2B38452}"/>
              </a:ext>
            </a:extLst>
          </p:cNvPr>
          <p:cNvPicPr>
            <a:picLocks noChangeAspect="1"/>
          </p:cNvPicPr>
          <p:nvPr/>
        </p:nvPicPr>
        <p:blipFill>
          <a:blip r:embed="rId10"/>
          <a:stretch>
            <a:fillRect/>
          </a:stretch>
        </p:blipFill>
        <p:spPr>
          <a:xfrm>
            <a:off x="2229732" y="4229248"/>
            <a:ext cx="2152865" cy="982830"/>
          </a:xfrm>
          <a:prstGeom prst="rect">
            <a:avLst/>
          </a:prstGeom>
        </p:spPr>
      </p:pic>
      <p:sp>
        <p:nvSpPr>
          <p:cNvPr id="15" name="CaixaDeTexto 14">
            <a:extLst>
              <a:ext uri="{FF2B5EF4-FFF2-40B4-BE49-F238E27FC236}">
                <a16:creationId xmlns:a16="http://schemas.microsoft.com/office/drawing/2014/main" id="{7C836174-39A3-421E-BFFD-23742B401B9E}"/>
              </a:ext>
            </a:extLst>
          </p:cNvPr>
          <p:cNvSpPr txBox="1"/>
          <p:nvPr/>
        </p:nvSpPr>
        <p:spPr>
          <a:xfrm>
            <a:off x="7695676" y="5356332"/>
            <a:ext cx="2646618" cy="738664"/>
          </a:xfrm>
          <a:prstGeom prst="rect">
            <a:avLst/>
          </a:prstGeom>
          <a:noFill/>
        </p:spPr>
        <p:txBody>
          <a:bodyPr wrap="square">
            <a:spAutoFit/>
          </a:bodyPr>
          <a:lstStyle/>
          <a:p>
            <a:pPr defTabSz="427854">
              <a:defRPr/>
            </a:pPr>
            <a:r>
              <a:rPr lang="pt-BR" sz="1680" dirty="0">
                <a:solidFill>
                  <a:prstClr val="black"/>
                </a:solidFill>
                <a:latin typeface="Calibri" panose="020F0502020204030204"/>
                <a:hlinkClick r:id="rId11"/>
              </a:rPr>
              <a:t>https://www.youtube.com/</a:t>
            </a:r>
            <a:r>
              <a:rPr lang="pt-BR" sz="1260" dirty="0">
                <a:solidFill>
                  <a:prstClr val="black"/>
                </a:solidFill>
                <a:latin typeface="Calibri" panose="020F0502020204030204"/>
                <a:hlinkClick r:id="rId11"/>
              </a:rPr>
              <a:t>watch?v=gFFj22kjlZk&amp;list=PLfv89tPxlTiVIrwuSBCISiBaGSH1CJR5-&amp;index=1</a:t>
            </a:r>
            <a:r>
              <a:rPr lang="pt-BR" sz="1260" dirty="0">
                <a:solidFill>
                  <a:prstClr val="black"/>
                </a:solidFill>
                <a:latin typeface="Calibri" panose="020F0502020204030204"/>
              </a:rPr>
              <a:t> </a:t>
            </a:r>
            <a:endParaRPr lang="pt-BR" sz="840" dirty="0">
              <a:solidFill>
                <a:prstClr val="black"/>
              </a:solidFill>
              <a:latin typeface="Calibri" panose="020F0502020204030204"/>
            </a:endParaRPr>
          </a:p>
        </p:txBody>
      </p:sp>
    </p:spTree>
    <p:extLst>
      <p:ext uri="{BB962C8B-B14F-4D97-AF65-F5344CB8AC3E}">
        <p14:creationId xmlns:p14="http://schemas.microsoft.com/office/powerpoint/2010/main" val="128045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8" name="Título 1">
            <a:extLst>
              <a:ext uri="{FF2B5EF4-FFF2-40B4-BE49-F238E27FC236}">
                <a16:creationId xmlns:a16="http://schemas.microsoft.com/office/drawing/2014/main" id="{7C53D0EE-27AF-4C5C-B6BE-045972A8345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exemplo</a:t>
            </a:r>
          </a:p>
        </p:txBody>
      </p:sp>
      <p:pic>
        <p:nvPicPr>
          <p:cNvPr id="5" name="Imagem 4">
            <a:extLst>
              <a:ext uri="{FF2B5EF4-FFF2-40B4-BE49-F238E27FC236}">
                <a16:creationId xmlns:a16="http://schemas.microsoft.com/office/drawing/2014/main" id="{8635450C-CCDD-45AA-903A-A0F2340216AF}"/>
              </a:ext>
            </a:extLst>
          </p:cNvPr>
          <p:cNvPicPr>
            <a:picLocks noChangeAspect="1"/>
          </p:cNvPicPr>
          <p:nvPr/>
        </p:nvPicPr>
        <p:blipFill>
          <a:blip r:embed="rId3"/>
          <a:stretch>
            <a:fillRect/>
          </a:stretch>
        </p:blipFill>
        <p:spPr>
          <a:xfrm>
            <a:off x="2152650" y="2009362"/>
            <a:ext cx="7635240" cy="2839277"/>
          </a:xfrm>
          <a:prstGeom prst="rect">
            <a:avLst/>
          </a:prstGeom>
        </p:spPr>
      </p:pic>
      <p:sp>
        <p:nvSpPr>
          <p:cNvPr id="6" name="CaixaDeTexto 5">
            <a:extLst>
              <a:ext uri="{FF2B5EF4-FFF2-40B4-BE49-F238E27FC236}">
                <a16:creationId xmlns:a16="http://schemas.microsoft.com/office/drawing/2014/main" id="{25635386-AE07-4C51-8BB0-2251D7C6EE0A}"/>
              </a:ext>
            </a:extLst>
          </p:cNvPr>
          <p:cNvSpPr txBox="1"/>
          <p:nvPr/>
        </p:nvSpPr>
        <p:spPr>
          <a:xfrm>
            <a:off x="3439428" y="6401426"/>
            <a:ext cx="5061685" cy="295466"/>
          </a:xfrm>
          <a:prstGeom prst="rect">
            <a:avLst/>
          </a:prstGeom>
          <a:noFill/>
        </p:spPr>
        <p:txBody>
          <a:bodyPr wrap="square">
            <a:spAutoFit/>
          </a:bodyPr>
          <a:lstStyle/>
          <a:p>
            <a:pPr defTabSz="855707"/>
            <a:r>
              <a:rPr lang="pt-BR" sz="1320" dirty="0">
                <a:solidFill>
                  <a:prstClr val="black"/>
                </a:solidFill>
                <a:latin typeface="Calibri" panose="020F0502020204030204"/>
              </a:rPr>
              <a:t>Ref.: </a:t>
            </a:r>
            <a:r>
              <a:rPr lang="pt-BR" sz="1320" dirty="0">
                <a:solidFill>
                  <a:prstClr val="black"/>
                </a:solidFill>
                <a:latin typeface="Calibri" panose="020F0502020204030204"/>
                <a:hlinkClick r:id="rId4"/>
              </a:rPr>
              <a:t>https://jonnyphillips.github.io/Ciencia_de_Dados/Graficos.html</a:t>
            </a:r>
            <a:r>
              <a:rPr lang="pt-BR" sz="1320" dirty="0">
                <a:solidFill>
                  <a:prstClr val="black"/>
                </a:solidFill>
                <a:latin typeface="Calibri" panose="020F0502020204030204"/>
              </a:rPr>
              <a:t> </a:t>
            </a:r>
          </a:p>
        </p:txBody>
      </p:sp>
    </p:spTree>
    <p:extLst>
      <p:ext uri="{BB962C8B-B14F-4D97-AF65-F5344CB8AC3E}">
        <p14:creationId xmlns:p14="http://schemas.microsoft.com/office/powerpoint/2010/main" val="20557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1/3</a:t>
            </a:r>
          </a:p>
        </p:txBody>
      </p:sp>
      <p:pic>
        <p:nvPicPr>
          <p:cNvPr id="1026" name="Picture 2" descr="How to Make Beautiful Tables in R">
            <a:extLst>
              <a:ext uri="{FF2B5EF4-FFF2-40B4-BE49-F238E27FC236}">
                <a16:creationId xmlns:a16="http://schemas.microsoft.com/office/drawing/2014/main" id="{2DA985A6-B8CF-4E9B-B9D4-6769D96C272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73961" y="1492734"/>
            <a:ext cx="9144000" cy="424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431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2/3</a:t>
            </a:r>
          </a:p>
        </p:txBody>
      </p:sp>
      <p:pic>
        <p:nvPicPr>
          <p:cNvPr id="2050" name="Picture 2" descr="Advanced RMarkdown">
            <a:extLst>
              <a:ext uri="{FF2B5EF4-FFF2-40B4-BE49-F238E27FC236}">
                <a16:creationId xmlns:a16="http://schemas.microsoft.com/office/drawing/2014/main" id="{7C51FF2A-9434-440F-BC10-63F046D80A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905515"/>
            <a:ext cx="9144000" cy="32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277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3/3</a:t>
            </a:r>
          </a:p>
        </p:txBody>
      </p:sp>
      <p:pic>
        <p:nvPicPr>
          <p:cNvPr id="3074" name="Picture 2" descr="Shiny output of a &amp;#39;sparkTable&amp;#39; object. | Download Scientific Diagram">
            <a:extLst>
              <a:ext uri="{FF2B5EF4-FFF2-40B4-BE49-F238E27FC236}">
                <a16:creationId xmlns:a16="http://schemas.microsoft.com/office/drawing/2014/main" id="{DE7ECE45-0969-4D14-A3FE-26CB261FBA6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6961" y="1173946"/>
            <a:ext cx="9144000" cy="48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56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Through</a:t>
            </a:r>
            <a:r>
              <a:rPr lang="pt-BR" dirty="0"/>
              <a:t>: </a:t>
            </a:r>
            <a:r>
              <a:rPr lang="pt-BR" dirty="0" err="1"/>
              <a:t>kableExtra</a:t>
            </a:r>
            <a:endParaRPr lang="pt-BR" dirty="0"/>
          </a:p>
        </p:txBody>
      </p:sp>
      <p:pic>
        <p:nvPicPr>
          <p:cNvPr id="11" name="Imagem 10">
            <a:extLst>
              <a:ext uri="{FF2B5EF4-FFF2-40B4-BE49-F238E27FC236}">
                <a16:creationId xmlns:a16="http://schemas.microsoft.com/office/drawing/2014/main" id="{E36B9783-1F52-4D5B-B597-83379FDED57F}"/>
              </a:ext>
            </a:extLst>
          </p:cNvPr>
          <p:cNvPicPr>
            <a:picLocks noChangeAspect="1"/>
          </p:cNvPicPr>
          <p:nvPr/>
        </p:nvPicPr>
        <p:blipFill>
          <a:blip r:embed="rId3"/>
          <a:stretch>
            <a:fillRect/>
          </a:stretch>
        </p:blipFill>
        <p:spPr>
          <a:xfrm>
            <a:off x="2016886" y="2332697"/>
            <a:ext cx="8158228" cy="3123487"/>
          </a:xfrm>
          <a:prstGeom prst="rect">
            <a:avLst/>
          </a:prstGeom>
        </p:spPr>
      </p:pic>
    </p:spTree>
    <p:extLst>
      <p:ext uri="{BB962C8B-B14F-4D97-AF65-F5344CB8AC3E}">
        <p14:creationId xmlns:p14="http://schemas.microsoft.com/office/powerpoint/2010/main" val="391393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r>
              <a:rPr lang="pt-BR" dirty="0" err="1"/>
              <a:t>flextable</a:t>
            </a:r>
            <a:endParaRPr lang="pt-BR" dirty="0"/>
          </a:p>
        </p:txBody>
      </p:sp>
      <p:pic>
        <p:nvPicPr>
          <p:cNvPr id="3" name="Imagem 2">
            <a:extLst>
              <a:ext uri="{FF2B5EF4-FFF2-40B4-BE49-F238E27FC236}">
                <a16:creationId xmlns:a16="http://schemas.microsoft.com/office/drawing/2014/main" id="{E88EDF7E-307A-41BE-B5DE-D74C418BE479}"/>
              </a:ext>
            </a:extLst>
          </p:cNvPr>
          <p:cNvPicPr>
            <a:picLocks noChangeAspect="1"/>
          </p:cNvPicPr>
          <p:nvPr/>
        </p:nvPicPr>
        <p:blipFill>
          <a:blip r:embed="rId3"/>
          <a:stretch>
            <a:fillRect/>
          </a:stretch>
        </p:blipFill>
        <p:spPr>
          <a:xfrm>
            <a:off x="2634259" y="1478350"/>
            <a:ext cx="6923483" cy="3976277"/>
          </a:xfrm>
          <a:prstGeom prst="rect">
            <a:avLst/>
          </a:prstGeom>
        </p:spPr>
      </p:pic>
    </p:spTree>
    <p:extLst>
      <p:ext uri="{BB962C8B-B14F-4D97-AF65-F5344CB8AC3E}">
        <p14:creationId xmlns:p14="http://schemas.microsoft.com/office/powerpoint/2010/main" val="15308864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n RStudio Table Contest for 2021 - RStudio">
            <a:extLst>
              <a:ext uri="{FF2B5EF4-FFF2-40B4-BE49-F238E27FC236}">
                <a16:creationId xmlns:a16="http://schemas.microsoft.com/office/drawing/2014/main" id="{D2F5384E-B56D-4315-8D7D-7D3D4363AA5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26820"/>
            <a:ext cx="9144000" cy="4402456"/>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p>
        </p:txBody>
      </p:sp>
      <p:pic>
        <p:nvPicPr>
          <p:cNvPr id="4098" name="Picture 2" descr="Winners of the 2021 Table Contest - RStudio">
            <a:extLst>
              <a:ext uri="{FF2B5EF4-FFF2-40B4-BE49-F238E27FC236}">
                <a16:creationId xmlns:a16="http://schemas.microsoft.com/office/drawing/2014/main" id="{38EF664E-34AE-4A15-9006-E4CABE1D2EB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8164" t="37569" r="13347" b="49680"/>
          <a:stretch/>
        </p:blipFill>
        <p:spPr bwMode="auto">
          <a:xfrm>
            <a:off x="3938366" y="2917286"/>
            <a:ext cx="3998741" cy="453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inners of the 2021 Table Contest - RStudio">
            <a:extLst>
              <a:ext uri="{FF2B5EF4-FFF2-40B4-BE49-F238E27FC236}">
                <a16:creationId xmlns:a16="http://schemas.microsoft.com/office/drawing/2014/main" id="{7D944A89-2A00-4A18-8EBC-0215C3EAB137}"/>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0975" t="48764" r="20536" b="38485"/>
          <a:stretch/>
        </p:blipFill>
        <p:spPr bwMode="auto">
          <a:xfrm>
            <a:off x="3927816" y="3433441"/>
            <a:ext cx="3998741" cy="45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46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Default Them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29792</TotalTime>
  <Words>5855</Words>
  <Application>Microsoft Office PowerPoint</Application>
  <PresentationFormat>Widescreen</PresentationFormat>
  <Paragraphs>1054</Paragraphs>
  <Slides>132</Slides>
  <Notes>116</Notes>
  <HiddenSlides>16</HiddenSlides>
  <MMClips>1</MMClips>
  <ScaleCrop>false</ScaleCrop>
  <HeadingPairs>
    <vt:vector size="6" baseType="variant">
      <vt:variant>
        <vt:lpstr>Fontes usadas</vt:lpstr>
      </vt:variant>
      <vt:variant>
        <vt:i4>20</vt:i4>
      </vt:variant>
      <vt:variant>
        <vt:lpstr>Tema</vt:lpstr>
      </vt:variant>
      <vt:variant>
        <vt:i4>17</vt:i4>
      </vt:variant>
      <vt:variant>
        <vt:lpstr>Títulos de slides</vt:lpstr>
      </vt:variant>
      <vt:variant>
        <vt:i4>132</vt:i4>
      </vt:variant>
    </vt:vector>
  </HeadingPairs>
  <TitlesOfParts>
    <vt:vector size="169" baseType="lpstr">
      <vt:lpstr>Arial</vt:lpstr>
      <vt:lpstr>Arial</vt:lpstr>
      <vt:lpstr>Avenir Black</vt:lpstr>
      <vt:lpstr>Avenir Book</vt:lpstr>
      <vt:lpstr>Avenir Heavy</vt:lpstr>
      <vt:lpstr>Calibri</vt:lpstr>
      <vt:lpstr>Calibri Light</vt:lpstr>
      <vt:lpstr>charter</vt:lpstr>
      <vt:lpstr>Comic Sans MS</vt:lpstr>
      <vt:lpstr>Courier New</vt:lpstr>
      <vt:lpstr>Helvetica Neue</vt:lpstr>
      <vt:lpstr>Lato Light</vt:lpstr>
      <vt:lpstr>Segoe UI</vt:lpstr>
      <vt:lpstr>Source Code Pro</vt:lpstr>
      <vt:lpstr>Source Sans Pro</vt:lpstr>
      <vt:lpstr>Source Sans Pro Semibold</vt:lpstr>
      <vt:lpstr>Symbol</vt:lpstr>
      <vt:lpstr>Titillium Web</vt:lpstr>
      <vt:lpstr>Verdana</vt:lpstr>
      <vt:lpstr>Wingdings</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Default Theme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(conceito estatístico)</vt:lpstr>
      <vt:lpstr>Tipos de Dados no R</vt:lpstr>
      <vt:lpstr>Tipos de Dados no R</vt:lpstr>
      <vt:lpstr>Apresentação do PowerPoint</vt:lpstr>
      <vt:lpstr>A Ciência de Dados</vt:lpstr>
      <vt:lpstr>Objetivos de Resumo </vt:lpstr>
      <vt:lpstr>Tipos de Dados vs. Objetivos</vt:lpstr>
      <vt:lpstr>…</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Exemplos – Feature Engineering</vt:lpstr>
      <vt:lpstr>Model: equivalências de termos</vt:lpstr>
      <vt:lpstr> </vt:lpstr>
      <vt:lpstr> </vt:lpstr>
      <vt:lpstr> </vt:lpstr>
      <vt:lpstr> </vt:lpstr>
      <vt:lpstr> </vt:lpstr>
      <vt:lpstr> </vt:lpstr>
      <vt:lpstr> </vt:lpstr>
      <vt:lpstr>A Tool : Grammar of Graphics</vt:lpstr>
      <vt:lpstr> </vt:lpstr>
      <vt:lpstr>Apresentação do PowerPoint</vt:lpstr>
      <vt:lpstr>Apresentação do PowerPoint</vt:lpstr>
      <vt:lpstr>Better Data Visualizations</vt:lpstr>
      <vt:lpstr> </vt:lpstr>
      <vt:lpstr>And a dataviz feature... 1/3</vt:lpstr>
      <vt:lpstr>And a dataviz feature... 2/3</vt:lpstr>
      <vt:lpstr>And a dataviz feature... 3/3</vt:lpstr>
      <vt:lpstr>Through: kableExtra</vt:lpstr>
      <vt:lpstr>Through: flextable</vt:lpstr>
      <vt:lpstr>Through: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2022-10-10T03:24:27Z</dcterms:modified>
</cp:coreProperties>
</file>